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7" r:id="rId5"/>
    <p:sldId id="266" r:id="rId6"/>
    <p:sldId id="288" r:id="rId7"/>
    <p:sldId id="289" r:id="rId8"/>
    <p:sldId id="290" r:id="rId9"/>
    <p:sldId id="259" r:id="rId10"/>
    <p:sldId id="287" r:id="rId11"/>
    <p:sldId id="261" r:id="rId12"/>
    <p:sldId id="292" r:id="rId13"/>
    <p:sldId id="262" r:id="rId14"/>
    <p:sldId id="265" r:id="rId15"/>
    <p:sldId id="267" r:id="rId16"/>
    <p:sldId id="285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6" r:id="rId26"/>
    <p:sldId id="291" r:id="rId27"/>
    <p:sldId id="280" r:id="rId28"/>
    <p:sldId id="279" r:id="rId29"/>
    <p:sldId id="282" r:id="rId30"/>
    <p:sldId id="284" r:id="rId31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2E77"/>
    <a:srgbClr val="E48330"/>
    <a:srgbClr val="CC0926"/>
    <a:srgbClr val="3E92C4"/>
    <a:srgbClr val="5A5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17AED3-4C24-2754-0107-89B63CB63716}" v="5" dt="2018-09-18T14:18:58.744"/>
    <p1510:client id="{4BF6BD7E-B7BB-E50E-6721-678CA8EBE1C6}" v="1" dt="2018-09-18T18:28:23.144"/>
    <p1510:client id="{28A3EED0-948D-F6DC-6DCE-F53B8FFD55C3}" v="38" dt="2018-09-20T17:15:03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Hakze" userId="S::ihakz@marcant-bsv.nl::2dd1625a-80f9-4e93-9f52-e7f046f93bcb" providerId="AD" clId="Web-{60353CF0-803C-8DB1-3793-2398857F9469}"/>
    <pc:docChg chg="addSld delSld modSld">
      <pc:chgData name="Ingrid Hakze" userId="S::ihakz@marcant-bsv.nl::2dd1625a-80f9-4e93-9f52-e7f046f93bcb" providerId="AD" clId="Web-{60353CF0-803C-8DB1-3793-2398857F9469}" dt="2018-09-18T12:28:49.839" v="76" actId="1076"/>
      <pc:docMkLst>
        <pc:docMk/>
      </pc:docMkLst>
      <pc:sldChg chg="addSp delSp modSp">
        <pc:chgData name="Ingrid Hakze" userId="S::ihakz@marcant-bsv.nl::2dd1625a-80f9-4e93-9f52-e7f046f93bcb" providerId="AD" clId="Web-{60353CF0-803C-8DB1-3793-2398857F9469}" dt="2018-09-18T12:20:16.501" v="31" actId="14100"/>
        <pc:sldMkLst>
          <pc:docMk/>
          <pc:sldMk cId="811997315" sldId="257"/>
        </pc:sldMkLst>
        <pc:spChg chg="mod">
          <ac:chgData name="Ingrid Hakze" userId="S::ihakz@marcant-bsv.nl::2dd1625a-80f9-4e93-9f52-e7f046f93bcb" providerId="AD" clId="Web-{60353CF0-803C-8DB1-3793-2398857F9469}" dt="2018-09-18T12:18:32.330" v="17" actId="14100"/>
          <ac:spMkLst>
            <pc:docMk/>
            <pc:sldMk cId="811997315" sldId="257"/>
            <ac:spMk id="2" creationId="{00000000-0000-0000-0000-000000000000}"/>
          </ac:spMkLst>
        </pc:spChg>
        <pc:spChg chg="del mod">
          <ac:chgData name="Ingrid Hakze" userId="S::ihakz@marcant-bsv.nl::2dd1625a-80f9-4e93-9f52-e7f046f93bcb" providerId="AD" clId="Web-{60353CF0-803C-8DB1-3793-2398857F9469}" dt="2018-09-18T12:18:54.892" v="19"/>
          <ac:spMkLst>
            <pc:docMk/>
            <pc:sldMk cId="811997315" sldId="257"/>
            <ac:spMk id="3" creationId="{00000000-0000-0000-0000-000000000000}"/>
          </ac:spMkLst>
        </pc:spChg>
        <pc:picChg chg="add del mod">
          <ac:chgData name="Ingrid Hakze" userId="S::ihakz@marcant-bsv.nl::2dd1625a-80f9-4e93-9f52-e7f046f93bcb" providerId="AD" clId="Web-{60353CF0-803C-8DB1-3793-2398857F9469}" dt="2018-09-18T12:18:50.018" v="18"/>
          <ac:picMkLst>
            <pc:docMk/>
            <pc:sldMk cId="811997315" sldId="257"/>
            <ac:picMk id="4" creationId="{FBDA70C7-9208-4656-9B81-73DA3C28C6CF}"/>
          </ac:picMkLst>
        </pc:picChg>
        <pc:picChg chg="add del mod">
          <ac:chgData name="Ingrid Hakze" userId="S::ihakz@marcant-bsv.nl::2dd1625a-80f9-4e93-9f52-e7f046f93bcb" providerId="AD" clId="Web-{60353CF0-803C-8DB1-3793-2398857F9469}" dt="2018-09-18T12:19:16.080" v="23"/>
          <ac:picMkLst>
            <pc:docMk/>
            <pc:sldMk cId="811997315" sldId="257"/>
            <ac:picMk id="6" creationId="{282A980A-C1B5-47A1-AA5F-583010642776}"/>
          </ac:picMkLst>
        </pc:picChg>
        <pc:picChg chg="add del mod">
          <ac:chgData name="Ingrid Hakze" userId="S::ihakz@marcant-bsv.nl::2dd1625a-80f9-4e93-9f52-e7f046f93bcb" providerId="AD" clId="Web-{60353CF0-803C-8DB1-3793-2398857F9469}" dt="2018-09-18T12:19:37.017" v="27"/>
          <ac:picMkLst>
            <pc:docMk/>
            <pc:sldMk cId="811997315" sldId="257"/>
            <ac:picMk id="8" creationId="{FEFE9729-6A59-492F-BB7C-1C14B29AABC1}"/>
          </ac:picMkLst>
        </pc:picChg>
        <pc:picChg chg="add mod">
          <ac:chgData name="Ingrid Hakze" userId="S::ihakz@marcant-bsv.nl::2dd1625a-80f9-4e93-9f52-e7f046f93bcb" providerId="AD" clId="Web-{60353CF0-803C-8DB1-3793-2398857F9469}" dt="2018-09-18T12:20:16.501" v="31" actId="14100"/>
          <ac:picMkLst>
            <pc:docMk/>
            <pc:sldMk cId="811997315" sldId="257"/>
            <ac:picMk id="10" creationId="{EC29431E-6574-4E56-99C2-1AE97FAB1E20}"/>
          </ac:picMkLst>
        </pc:picChg>
      </pc:sldChg>
      <pc:sldChg chg="addSp delSp modSp">
        <pc:chgData name="Ingrid Hakze" userId="S::ihakz@marcant-bsv.nl::2dd1625a-80f9-4e93-9f52-e7f046f93bcb" providerId="AD" clId="Web-{60353CF0-803C-8DB1-3793-2398857F9469}" dt="2018-09-18T12:22:01.844" v="40" actId="14100"/>
        <pc:sldMkLst>
          <pc:docMk/>
          <pc:sldMk cId="4240484875" sldId="259"/>
        </pc:sldMkLst>
        <pc:spChg chg="mod">
          <ac:chgData name="Ingrid Hakze" userId="S::ihakz@marcant-bsv.nl::2dd1625a-80f9-4e93-9f52-e7f046f93bcb" providerId="AD" clId="Web-{60353CF0-803C-8DB1-3793-2398857F9469}" dt="2018-09-18T12:21:41.797" v="35" actId="14100"/>
          <ac:spMkLst>
            <pc:docMk/>
            <pc:sldMk cId="4240484875" sldId="259"/>
            <ac:spMk id="2" creationId="{825A667D-C847-4E50-9606-46370F03F6E2}"/>
          </ac:spMkLst>
        </pc:spChg>
        <pc:spChg chg="del">
          <ac:chgData name="Ingrid Hakze" userId="S::ihakz@marcant-bsv.nl::2dd1625a-80f9-4e93-9f52-e7f046f93bcb" providerId="AD" clId="Web-{60353CF0-803C-8DB1-3793-2398857F9469}" dt="2018-09-18T12:21:17.173" v="32"/>
          <ac:spMkLst>
            <pc:docMk/>
            <pc:sldMk cId="4240484875" sldId="259"/>
            <ac:spMk id="3" creationId="{30DE32F8-FD39-4AD1-A86E-544D4571254C}"/>
          </ac:spMkLst>
        </pc:spChg>
        <pc:picChg chg="add mod">
          <ac:chgData name="Ingrid Hakze" userId="S::ihakz@marcant-bsv.nl::2dd1625a-80f9-4e93-9f52-e7f046f93bcb" providerId="AD" clId="Web-{60353CF0-803C-8DB1-3793-2398857F9469}" dt="2018-09-18T12:22:01.844" v="40" actId="14100"/>
          <ac:picMkLst>
            <pc:docMk/>
            <pc:sldMk cId="4240484875" sldId="259"/>
            <ac:picMk id="4" creationId="{22F46BFC-E875-40CD-AF84-465B587D8AB4}"/>
          </ac:picMkLst>
        </pc:picChg>
      </pc:sldChg>
      <pc:sldChg chg="del">
        <pc:chgData name="Ingrid Hakze" userId="S::ihakz@marcant-bsv.nl::2dd1625a-80f9-4e93-9f52-e7f046f93bcb" providerId="AD" clId="Web-{60353CF0-803C-8DB1-3793-2398857F9469}" dt="2018-09-18T12:23:00.765" v="41"/>
        <pc:sldMkLst>
          <pc:docMk/>
          <pc:sldMk cId="3355329432" sldId="264"/>
        </pc:sldMkLst>
      </pc:sldChg>
      <pc:sldChg chg="addSp delSp modSp">
        <pc:chgData name="Ingrid Hakze" userId="S::ihakz@marcant-bsv.nl::2dd1625a-80f9-4e93-9f52-e7f046f93bcb" providerId="AD" clId="Web-{60353CF0-803C-8DB1-3793-2398857F9469}" dt="2018-09-18T12:28:49.839" v="76" actId="1076"/>
        <pc:sldMkLst>
          <pc:docMk/>
          <pc:sldMk cId="2217561336" sldId="265"/>
        </pc:sldMkLst>
        <pc:spChg chg="mod">
          <ac:chgData name="Ingrid Hakze" userId="S::ihakz@marcant-bsv.nl::2dd1625a-80f9-4e93-9f52-e7f046f93bcb" providerId="AD" clId="Web-{60353CF0-803C-8DB1-3793-2398857F9469}" dt="2018-09-18T12:23:22.015" v="44" actId="14100"/>
          <ac:spMkLst>
            <pc:docMk/>
            <pc:sldMk cId="2217561336" sldId="265"/>
            <ac:spMk id="2" creationId="{D8938152-E7E5-4B99-9914-B59FC651BA9F}"/>
          </ac:spMkLst>
        </pc:spChg>
        <pc:spChg chg="del">
          <ac:chgData name="Ingrid Hakze" userId="S::ihakz@marcant-bsv.nl::2dd1625a-80f9-4e93-9f52-e7f046f93bcb" providerId="AD" clId="Web-{60353CF0-803C-8DB1-3793-2398857F9469}" dt="2018-09-18T12:23:07.969" v="42"/>
          <ac:spMkLst>
            <pc:docMk/>
            <pc:sldMk cId="2217561336" sldId="265"/>
            <ac:spMk id="3" creationId="{20867EC1-166F-4511-9EA0-FCC555422225}"/>
          </ac:spMkLst>
        </pc:spChg>
        <pc:spChg chg="add del mod">
          <ac:chgData name="Ingrid Hakze" userId="S::ihakz@marcant-bsv.nl::2dd1625a-80f9-4e93-9f52-e7f046f93bcb" providerId="AD" clId="Web-{60353CF0-803C-8DB1-3793-2398857F9469}" dt="2018-09-18T12:27:29.606" v="64"/>
          <ac:spMkLst>
            <pc:docMk/>
            <pc:sldMk cId="2217561336" sldId="265"/>
            <ac:spMk id="7" creationId="{695C0884-AD7A-4642-8992-0D1D73D96C14}"/>
          </ac:spMkLst>
        </pc:spChg>
        <pc:picChg chg="add del mod ord">
          <ac:chgData name="Ingrid Hakze" userId="S::ihakz@marcant-bsv.nl::2dd1625a-80f9-4e93-9f52-e7f046f93bcb" providerId="AD" clId="Web-{60353CF0-803C-8DB1-3793-2398857F9469}" dt="2018-09-18T12:23:44.327" v="47"/>
          <ac:picMkLst>
            <pc:docMk/>
            <pc:sldMk cId="2217561336" sldId="265"/>
            <ac:picMk id="4" creationId="{F65CEE57-6B44-4970-827A-AF67653E238D}"/>
          </ac:picMkLst>
        </pc:picChg>
        <pc:picChg chg="add mod">
          <ac:chgData name="Ingrid Hakze" userId="S::ihakz@marcant-bsv.nl::2dd1625a-80f9-4e93-9f52-e7f046f93bcb" providerId="AD" clId="Web-{60353CF0-803C-8DB1-3793-2398857F9469}" dt="2018-09-18T12:28:47.605" v="75" actId="1076"/>
          <ac:picMkLst>
            <pc:docMk/>
            <pc:sldMk cId="2217561336" sldId="265"/>
            <ac:picMk id="8" creationId="{3055D870-7457-4FF6-AE8C-FE561BB1B660}"/>
          </ac:picMkLst>
        </pc:picChg>
        <pc:picChg chg="add mod">
          <ac:chgData name="Ingrid Hakze" userId="S::ihakz@marcant-bsv.nl::2dd1625a-80f9-4e93-9f52-e7f046f93bcb" providerId="AD" clId="Web-{60353CF0-803C-8DB1-3793-2398857F9469}" dt="2018-09-18T12:28:49.839" v="76" actId="1076"/>
          <ac:picMkLst>
            <pc:docMk/>
            <pc:sldMk cId="2217561336" sldId="265"/>
            <ac:picMk id="10" creationId="{A6B01A45-93FE-4CD0-BE54-B07D4D1DFDF5}"/>
          </ac:picMkLst>
        </pc:picChg>
      </pc:sldChg>
      <pc:sldChg chg="addSp delSp modSp new">
        <pc:chgData name="Ingrid Hakze" userId="S::ihakz@marcant-bsv.nl::2dd1625a-80f9-4e93-9f52-e7f046f93bcb" providerId="AD" clId="Web-{60353CF0-803C-8DB1-3793-2398857F9469}" dt="2018-09-18T12:26:18.263" v="63" actId="1076"/>
        <pc:sldMkLst>
          <pc:docMk/>
          <pc:sldMk cId="3879840076" sldId="287"/>
        </pc:sldMkLst>
        <pc:spChg chg="del mod">
          <ac:chgData name="Ingrid Hakze" userId="S::ihakz@marcant-bsv.nl::2dd1625a-80f9-4e93-9f52-e7f046f93bcb" providerId="AD" clId="Web-{60353CF0-803C-8DB1-3793-2398857F9469}" dt="2018-09-18T12:25:08.639" v="53"/>
          <ac:spMkLst>
            <pc:docMk/>
            <pc:sldMk cId="3879840076" sldId="287"/>
            <ac:spMk id="2" creationId="{0CD002EF-E9B6-4D87-A235-8EC12F83D54B}"/>
          </ac:spMkLst>
        </pc:spChg>
        <pc:spChg chg="del">
          <ac:chgData name="Ingrid Hakze" userId="S::ihakz@marcant-bsv.nl::2dd1625a-80f9-4e93-9f52-e7f046f93bcb" providerId="AD" clId="Web-{60353CF0-803C-8DB1-3793-2398857F9469}" dt="2018-09-18T12:25:41.107" v="56"/>
          <ac:spMkLst>
            <pc:docMk/>
            <pc:sldMk cId="3879840076" sldId="287"/>
            <ac:spMk id="3" creationId="{CA558AA0-9CEB-483A-A351-D832178ABA52}"/>
          </ac:spMkLst>
        </pc:spChg>
        <pc:spChg chg="add mod">
          <ac:chgData name="Ingrid Hakze" userId="S::ihakz@marcant-bsv.nl::2dd1625a-80f9-4e93-9f52-e7f046f93bcb" providerId="AD" clId="Web-{60353CF0-803C-8DB1-3793-2398857F9469}" dt="2018-09-18T12:26:06.435" v="59" actId="14100"/>
          <ac:spMkLst>
            <pc:docMk/>
            <pc:sldMk cId="3879840076" sldId="287"/>
            <ac:spMk id="5" creationId="{FDE65245-0EF7-4640-90E7-6B2DE7B86C41}"/>
          </ac:spMkLst>
        </pc:spChg>
        <pc:picChg chg="add mod">
          <ac:chgData name="Ingrid Hakze" userId="S::ihakz@marcant-bsv.nl::2dd1625a-80f9-4e93-9f52-e7f046f93bcb" providerId="AD" clId="Web-{60353CF0-803C-8DB1-3793-2398857F9469}" dt="2018-09-18T12:26:18.263" v="63" actId="1076"/>
          <ac:picMkLst>
            <pc:docMk/>
            <pc:sldMk cId="3879840076" sldId="287"/>
            <ac:picMk id="6" creationId="{CAD25161-587A-48DD-A8D2-52DEAEC32E44}"/>
          </ac:picMkLst>
        </pc:picChg>
      </pc:sldChg>
    </pc:docChg>
  </pc:docChgLst>
  <pc:docChgLst>
    <pc:chgData name="Ingrid Hakze" userId="S::ihakz@marcant-bsv.nl::2dd1625a-80f9-4e93-9f52-e7f046f93bcb" providerId="AD" clId="Web-{6E17AED3-4C24-2754-0107-89B63CB63716}"/>
    <pc:docChg chg="addSld modSld">
      <pc:chgData name="Ingrid Hakze" userId="S::ihakz@marcant-bsv.nl::2dd1625a-80f9-4e93-9f52-e7f046f93bcb" providerId="AD" clId="Web-{6E17AED3-4C24-2754-0107-89B63CB63716}" dt="2018-09-18T14:18:58.744" v="5" actId="20577"/>
      <pc:docMkLst>
        <pc:docMk/>
      </pc:docMkLst>
      <pc:sldChg chg="modSp new">
        <pc:chgData name="Ingrid Hakze" userId="S::ihakz@marcant-bsv.nl::2dd1625a-80f9-4e93-9f52-e7f046f93bcb" providerId="AD" clId="Web-{6E17AED3-4C24-2754-0107-89B63CB63716}" dt="2018-09-18T14:18:58.744" v="5" actId="20577"/>
        <pc:sldMkLst>
          <pc:docMk/>
          <pc:sldMk cId="2294398743" sldId="288"/>
        </pc:sldMkLst>
        <pc:spChg chg="mod">
          <ac:chgData name="Ingrid Hakze" userId="S::ihakz@marcant-bsv.nl::2dd1625a-80f9-4e93-9f52-e7f046f93bcb" providerId="AD" clId="Web-{6E17AED3-4C24-2754-0107-89B63CB63716}" dt="2018-09-18T14:18:58.744" v="5" actId="20577"/>
          <ac:spMkLst>
            <pc:docMk/>
            <pc:sldMk cId="2294398743" sldId="288"/>
            <ac:spMk id="2" creationId="{6CE70E2E-88C4-4B9B-B791-DC0FD5E1567B}"/>
          </ac:spMkLst>
        </pc:spChg>
      </pc:sldChg>
    </pc:docChg>
  </pc:docChgLst>
  <pc:docChgLst>
    <pc:chgData name="Ingrid Hakze" userId="S::ihakz@marcant-bsv.nl::2dd1625a-80f9-4e93-9f52-e7f046f93bcb" providerId="AD" clId="Web-{6091F24C-8D38-5AF2-B979-32829776A1B0}"/>
    <pc:docChg chg="addSld delSld modSld">
      <pc:chgData name="Ingrid Hakze" userId="S::ihakz@marcant-bsv.nl::2dd1625a-80f9-4e93-9f52-e7f046f93bcb" providerId="AD" clId="Web-{6091F24C-8D38-5AF2-B979-32829776A1B0}" dt="2018-09-18T09:47:47.345" v="170"/>
      <pc:docMkLst>
        <pc:docMk/>
      </pc:docMkLst>
      <pc:sldChg chg="addSp delSp modSp">
        <pc:chgData name="Ingrid Hakze" userId="S::ihakz@marcant-bsv.nl::2dd1625a-80f9-4e93-9f52-e7f046f93bcb" providerId="AD" clId="Web-{6091F24C-8D38-5AF2-B979-32829776A1B0}" dt="2018-09-18T09:19:57.087" v="56" actId="1076"/>
        <pc:sldMkLst>
          <pc:docMk/>
          <pc:sldMk cId="4248863636" sldId="261"/>
        </pc:sldMkLst>
        <pc:spChg chg="mod">
          <ac:chgData name="Ingrid Hakze" userId="S::ihakz@marcant-bsv.nl::2dd1625a-80f9-4e93-9f52-e7f046f93bcb" providerId="AD" clId="Web-{6091F24C-8D38-5AF2-B979-32829776A1B0}" dt="2018-09-18T09:19:36.243" v="53" actId="14100"/>
          <ac:spMkLst>
            <pc:docMk/>
            <pc:sldMk cId="4248863636" sldId="261"/>
            <ac:spMk id="2" creationId="{43AA0550-D791-4964-9F2A-1EAA5CAEB96C}"/>
          </ac:spMkLst>
        </pc:spChg>
        <pc:spChg chg="del">
          <ac:chgData name="Ingrid Hakze" userId="S::ihakz@marcant-bsv.nl::2dd1625a-80f9-4e93-9f52-e7f046f93bcb" providerId="AD" clId="Web-{6091F24C-8D38-5AF2-B979-32829776A1B0}" dt="2018-09-18T09:19:25.961" v="51"/>
          <ac:spMkLst>
            <pc:docMk/>
            <pc:sldMk cId="4248863636" sldId="261"/>
            <ac:spMk id="3" creationId="{E08BD97D-1E75-4790-9E79-29A686AA6F31}"/>
          </ac:spMkLst>
        </pc:spChg>
        <pc:picChg chg="add mod ord">
          <ac:chgData name="Ingrid Hakze" userId="S::ihakz@marcant-bsv.nl::2dd1625a-80f9-4e93-9f52-e7f046f93bcb" providerId="AD" clId="Web-{6091F24C-8D38-5AF2-B979-32829776A1B0}" dt="2018-09-18T09:19:57.087" v="56" actId="1076"/>
          <ac:picMkLst>
            <pc:docMk/>
            <pc:sldMk cId="4248863636" sldId="261"/>
            <ac:picMk id="4" creationId="{C8E004D0-064D-4671-9D6C-F551DE068369}"/>
          </ac:picMkLst>
        </pc:picChg>
      </pc:sldChg>
      <pc:sldChg chg="addSp delSp modSp">
        <pc:chgData name="Ingrid Hakze" userId="S::ihakz@marcant-bsv.nl::2dd1625a-80f9-4e93-9f52-e7f046f93bcb" providerId="AD" clId="Web-{6091F24C-8D38-5AF2-B979-32829776A1B0}" dt="2018-09-18T09:23:24.925" v="66" actId="14100"/>
        <pc:sldMkLst>
          <pc:docMk/>
          <pc:sldMk cId="1896651335" sldId="262"/>
        </pc:sldMkLst>
        <pc:spChg chg="mod">
          <ac:chgData name="Ingrid Hakze" userId="S::ihakz@marcant-bsv.nl::2dd1625a-80f9-4e93-9f52-e7f046f93bcb" providerId="AD" clId="Web-{6091F24C-8D38-5AF2-B979-32829776A1B0}" dt="2018-09-18T09:23:06.361" v="62" actId="14100"/>
          <ac:spMkLst>
            <pc:docMk/>
            <pc:sldMk cId="1896651335" sldId="262"/>
            <ac:spMk id="2" creationId="{DD5CE658-4BC8-440F-BBF1-ABC2B6E5EFBA}"/>
          </ac:spMkLst>
        </pc:spChg>
        <pc:spChg chg="del">
          <ac:chgData name="Ingrid Hakze" userId="S::ihakz@marcant-bsv.nl::2dd1625a-80f9-4e93-9f52-e7f046f93bcb" providerId="AD" clId="Web-{6091F24C-8D38-5AF2-B979-32829776A1B0}" dt="2018-09-18T09:21:47.967" v="57"/>
          <ac:spMkLst>
            <pc:docMk/>
            <pc:sldMk cId="1896651335" sldId="262"/>
            <ac:spMk id="3" creationId="{EB0376CE-C181-4F3B-A528-99BDCEDE918C}"/>
          </ac:spMkLst>
        </pc:spChg>
        <pc:picChg chg="add mod ord">
          <ac:chgData name="Ingrid Hakze" userId="S::ihakz@marcant-bsv.nl::2dd1625a-80f9-4e93-9f52-e7f046f93bcb" providerId="AD" clId="Web-{6091F24C-8D38-5AF2-B979-32829776A1B0}" dt="2018-09-18T09:23:19.174" v="65" actId="14100"/>
          <ac:picMkLst>
            <pc:docMk/>
            <pc:sldMk cId="1896651335" sldId="262"/>
            <ac:picMk id="4" creationId="{FBEAE91F-AE1F-4E3B-B00D-CEA972D32890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23:24.925" v="66" actId="14100"/>
          <ac:picMkLst>
            <pc:docMk/>
            <pc:sldMk cId="1896651335" sldId="262"/>
            <ac:picMk id="6" creationId="{D9715A6E-9F22-4A80-A73F-E444411091BE}"/>
          </ac:picMkLst>
        </pc:picChg>
      </pc:sldChg>
      <pc:sldChg chg="addSp delSp modSp">
        <pc:chgData name="Ingrid Hakze" userId="S::ihakz@marcant-bsv.nl::2dd1625a-80f9-4e93-9f52-e7f046f93bcb" providerId="AD" clId="Web-{6091F24C-8D38-5AF2-B979-32829776A1B0}" dt="2018-09-18T09:27:32.794" v="85" actId="14100"/>
        <pc:sldMkLst>
          <pc:docMk/>
          <pc:sldMk cId="3229333970" sldId="267"/>
        </pc:sldMkLst>
        <pc:spChg chg="mod">
          <ac:chgData name="Ingrid Hakze" userId="S::ihakz@marcant-bsv.nl::2dd1625a-80f9-4e93-9f52-e7f046f93bcb" providerId="AD" clId="Web-{6091F24C-8D38-5AF2-B979-32829776A1B0}" dt="2018-09-18T09:24:21.458" v="69" actId="14100"/>
          <ac:spMkLst>
            <pc:docMk/>
            <pc:sldMk cId="3229333970" sldId="267"/>
            <ac:spMk id="2" creationId="{E4D94754-7C9A-4F45-A771-77C424A8709E}"/>
          </ac:spMkLst>
        </pc:spChg>
        <pc:spChg chg="del">
          <ac:chgData name="Ingrid Hakze" userId="S::ihakz@marcant-bsv.nl::2dd1625a-80f9-4e93-9f52-e7f046f93bcb" providerId="AD" clId="Web-{6091F24C-8D38-5AF2-B979-32829776A1B0}" dt="2018-09-18T09:24:12.176" v="67"/>
          <ac:spMkLst>
            <pc:docMk/>
            <pc:sldMk cId="3229333970" sldId="267"/>
            <ac:spMk id="3" creationId="{6C408687-044B-4D98-80F6-5BB6390C623D}"/>
          </ac:spMkLst>
        </pc:spChg>
        <pc:picChg chg="add mod ord">
          <ac:chgData name="Ingrid Hakze" userId="S::ihakz@marcant-bsv.nl::2dd1625a-80f9-4e93-9f52-e7f046f93bcb" providerId="AD" clId="Web-{6091F24C-8D38-5AF2-B979-32829776A1B0}" dt="2018-09-18T09:26:11.400" v="78" actId="14100"/>
          <ac:picMkLst>
            <pc:docMk/>
            <pc:sldMk cId="3229333970" sldId="267"/>
            <ac:picMk id="4" creationId="{16F95532-FA11-4E83-866F-9B6E8BC67235}"/>
          </ac:picMkLst>
        </pc:picChg>
        <pc:picChg chg="add del mod">
          <ac:chgData name="Ingrid Hakze" userId="S::ihakz@marcant-bsv.nl::2dd1625a-80f9-4e93-9f52-e7f046f93bcb" providerId="AD" clId="Web-{6091F24C-8D38-5AF2-B979-32829776A1B0}" dt="2018-09-18T09:25:12.288" v="74"/>
          <ac:picMkLst>
            <pc:docMk/>
            <pc:sldMk cId="3229333970" sldId="267"/>
            <ac:picMk id="6" creationId="{3ED99727-54B9-461D-AFA4-A7A43CA1EDE3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26:36.573" v="81" actId="14100"/>
          <ac:picMkLst>
            <pc:docMk/>
            <pc:sldMk cId="3229333970" sldId="267"/>
            <ac:picMk id="8" creationId="{6A707802-AC62-41F3-B53C-548132E29CE6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26:07.275" v="77" actId="1076"/>
          <ac:picMkLst>
            <pc:docMk/>
            <pc:sldMk cId="3229333970" sldId="267"/>
            <ac:picMk id="10" creationId="{407BAE7A-250A-40CA-B862-38656C044EAB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27:32.794" v="85" actId="14100"/>
          <ac:picMkLst>
            <pc:docMk/>
            <pc:sldMk cId="3229333970" sldId="267"/>
            <ac:picMk id="12" creationId="{926A3317-BED7-41F6-B392-5324704624CC}"/>
          </ac:picMkLst>
        </pc:picChg>
      </pc:sldChg>
      <pc:sldChg chg="del">
        <pc:chgData name="Ingrid Hakze" userId="S::ihakz@marcant-bsv.nl::2dd1625a-80f9-4e93-9f52-e7f046f93bcb" providerId="AD" clId="Web-{6091F24C-8D38-5AF2-B979-32829776A1B0}" dt="2018-09-18T09:28:16.639" v="86"/>
        <pc:sldMkLst>
          <pc:docMk/>
          <pc:sldMk cId="2050613954" sldId="268"/>
        </pc:sldMkLst>
      </pc:sldChg>
      <pc:sldChg chg="addSp delSp modSp">
        <pc:chgData name="Ingrid Hakze" userId="S::ihakz@marcant-bsv.nl::2dd1625a-80f9-4e93-9f52-e7f046f93bcb" providerId="AD" clId="Web-{6091F24C-8D38-5AF2-B979-32829776A1B0}" dt="2018-09-18T09:34:10.935" v="115" actId="14100"/>
        <pc:sldMkLst>
          <pc:docMk/>
          <pc:sldMk cId="2036903632" sldId="269"/>
        </pc:sldMkLst>
        <pc:spChg chg="mod">
          <ac:chgData name="Ingrid Hakze" userId="S::ihakz@marcant-bsv.nl::2dd1625a-80f9-4e93-9f52-e7f046f93bcb" providerId="AD" clId="Web-{6091F24C-8D38-5AF2-B979-32829776A1B0}" dt="2018-09-18T09:33:31.528" v="107" actId="14100"/>
          <ac:spMkLst>
            <pc:docMk/>
            <pc:sldMk cId="2036903632" sldId="269"/>
            <ac:spMk id="2" creationId="{19F4C35F-0C4F-4294-808D-C70E0A8F391E}"/>
          </ac:spMkLst>
        </pc:spChg>
        <pc:spChg chg="del">
          <ac:chgData name="Ingrid Hakze" userId="S::ihakz@marcant-bsv.nl::2dd1625a-80f9-4e93-9f52-e7f046f93bcb" providerId="AD" clId="Web-{6091F24C-8D38-5AF2-B979-32829776A1B0}" dt="2018-09-18T09:32:58.260" v="102"/>
          <ac:spMkLst>
            <pc:docMk/>
            <pc:sldMk cId="2036903632" sldId="269"/>
            <ac:spMk id="3" creationId="{FA2EB20A-0DCC-4469-85BB-97D060B77440}"/>
          </ac:spMkLst>
        </pc:spChg>
        <pc:picChg chg="add mod ord">
          <ac:chgData name="Ingrid Hakze" userId="S::ihakz@marcant-bsv.nl::2dd1625a-80f9-4e93-9f52-e7f046f93bcb" providerId="AD" clId="Web-{6091F24C-8D38-5AF2-B979-32829776A1B0}" dt="2018-09-18T09:34:05.732" v="114" actId="14100"/>
          <ac:picMkLst>
            <pc:docMk/>
            <pc:sldMk cId="2036903632" sldId="269"/>
            <ac:picMk id="4" creationId="{A1535098-922A-4395-9384-7E695D380587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4:10.935" v="115" actId="14100"/>
          <ac:picMkLst>
            <pc:docMk/>
            <pc:sldMk cId="2036903632" sldId="269"/>
            <ac:picMk id="6" creationId="{06FC15A6-007D-475C-A0B2-A6557EB82336}"/>
          </ac:picMkLst>
        </pc:picChg>
      </pc:sldChg>
      <pc:sldChg chg="addSp delSp modSp">
        <pc:chgData name="Ingrid Hakze" userId="S::ihakz@marcant-bsv.nl::2dd1625a-80f9-4e93-9f52-e7f046f93bcb" providerId="AD" clId="Web-{6091F24C-8D38-5AF2-B979-32829776A1B0}" dt="2018-09-18T09:39:21.356" v="139" actId="1076"/>
        <pc:sldMkLst>
          <pc:docMk/>
          <pc:sldMk cId="559653566" sldId="270"/>
        </pc:sldMkLst>
        <pc:spChg chg="mod">
          <ac:chgData name="Ingrid Hakze" userId="S::ihakz@marcant-bsv.nl::2dd1625a-80f9-4e93-9f52-e7f046f93bcb" providerId="AD" clId="Web-{6091F24C-8D38-5AF2-B979-32829776A1B0}" dt="2018-09-18T09:35:07.313" v="117" actId="14100"/>
          <ac:spMkLst>
            <pc:docMk/>
            <pc:sldMk cId="559653566" sldId="270"/>
            <ac:spMk id="2" creationId="{9D466FBB-0DE0-4A33-9859-3B5F7815D827}"/>
          </ac:spMkLst>
        </pc:spChg>
        <pc:spChg chg="del">
          <ac:chgData name="Ingrid Hakze" userId="S::ihakz@marcant-bsv.nl::2dd1625a-80f9-4e93-9f52-e7f046f93bcb" providerId="AD" clId="Web-{6091F24C-8D38-5AF2-B979-32829776A1B0}" dt="2018-09-18T09:35:19.720" v="118"/>
          <ac:spMkLst>
            <pc:docMk/>
            <pc:sldMk cId="559653566" sldId="270"/>
            <ac:spMk id="3" creationId="{E679DA5C-2811-4598-840A-C266C9C03A4B}"/>
          </ac:spMkLst>
        </pc:spChg>
        <pc:spChg chg="add del mod">
          <ac:chgData name="Ingrid Hakze" userId="S::ihakz@marcant-bsv.nl::2dd1625a-80f9-4e93-9f52-e7f046f93bcb" providerId="AD" clId="Web-{6091F24C-8D38-5AF2-B979-32829776A1B0}" dt="2018-09-18T09:36:31.739" v="123"/>
          <ac:spMkLst>
            <pc:docMk/>
            <pc:sldMk cId="559653566" sldId="270"/>
            <ac:spMk id="9" creationId="{7C991258-1B47-4DEB-972F-91D2585C0222}"/>
          </ac:spMkLst>
        </pc:spChg>
        <pc:picChg chg="add del mod ord">
          <ac:chgData name="Ingrid Hakze" userId="S::ihakz@marcant-bsv.nl::2dd1625a-80f9-4e93-9f52-e7f046f93bcb" providerId="AD" clId="Web-{6091F24C-8D38-5AF2-B979-32829776A1B0}" dt="2018-09-18T09:36:08.972" v="122"/>
          <ac:picMkLst>
            <pc:docMk/>
            <pc:sldMk cId="559653566" sldId="270"/>
            <ac:picMk id="4" creationId="{4FCD5B43-0EC1-4ADC-BE75-820FCA290C6D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9:17.668" v="138" actId="1076"/>
          <ac:picMkLst>
            <pc:docMk/>
            <pc:sldMk cId="559653566" sldId="270"/>
            <ac:picMk id="6" creationId="{51BDCD90-CCF5-4936-B0BB-A284C7D15CBB}"/>
          </ac:picMkLst>
        </pc:picChg>
        <pc:picChg chg="add mod ord">
          <ac:chgData name="Ingrid Hakze" userId="S::ihakz@marcant-bsv.nl::2dd1625a-80f9-4e93-9f52-e7f046f93bcb" providerId="AD" clId="Web-{6091F24C-8D38-5AF2-B979-32829776A1B0}" dt="2018-09-18T09:39:08.464" v="137" actId="1076"/>
          <ac:picMkLst>
            <pc:docMk/>
            <pc:sldMk cId="559653566" sldId="270"/>
            <ac:picMk id="10" creationId="{41749EBB-49D6-4B77-85EA-60A5C5354673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8:47.276" v="133" actId="1076"/>
          <ac:picMkLst>
            <pc:docMk/>
            <pc:sldMk cId="559653566" sldId="270"/>
            <ac:picMk id="12" creationId="{93073653-B091-48CE-AFF5-5FCFE877EC62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8:40.823" v="131" actId="1076"/>
          <ac:picMkLst>
            <pc:docMk/>
            <pc:sldMk cId="559653566" sldId="270"/>
            <ac:picMk id="14" creationId="{9090380F-2ADF-4800-9759-F1AA5E125E7C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9:21.356" v="139" actId="1076"/>
          <ac:picMkLst>
            <pc:docMk/>
            <pc:sldMk cId="559653566" sldId="270"/>
            <ac:picMk id="16" creationId="{78605E90-60F9-4D35-B3AD-65AC937A5313}"/>
          </ac:picMkLst>
        </pc:picChg>
      </pc:sldChg>
      <pc:sldChg chg="addSp delSp modSp">
        <pc:chgData name="Ingrid Hakze" userId="S::ihakz@marcant-bsv.nl::2dd1625a-80f9-4e93-9f52-e7f046f93bcb" providerId="AD" clId="Web-{6091F24C-8D38-5AF2-B979-32829776A1B0}" dt="2018-09-18T09:41:55.268" v="150" actId="1076"/>
        <pc:sldMkLst>
          <pc:docMk/>
          <pc:sldMk cId="1044791913" sldId="271"/>
        </pc:sldMkLst>
        <pc:spChg chg="mod">
          <ac:chgData name="Ingrid Hakze" userId="S::ihakz@marcant-bsv.nl::2dd1625a-80f9-4e93-9f52-e7f046f93bcb" providerId="AD" clId="Web-{6091F24C-8D38-5AF2-B979-32829776A1B0}" dt="2018-09-18T09:41:36.330" v="147" actId="14100"/>
          <ac:spMkLst>
            <pc:docMk/>
            <pc:sldMk cId="1044791913" sldId="271"/>
            <ac:spMk id="2" creationId="{24042985-8F0F-4824-9E84-E475326CFF9C}"/>
          </ac:spMkLst>
        </pc:spChg>
        <pc:spChg chg="del">
          <ac:chgData name="Ingrid Hakze" userId="S::ihakz@marcant-bsv.nl::2dd1625a-80f9-4e93-9f52-e7f046f93bcb" providerId="AD" clId="Web-{6091F24C-8D38-5AF2-B979-32829776A1B0}" dt="2018-09-18T09:40:31.626" v="140"/>
          <ac:spMkLst>
            <pc:docMk/>
            <pc:sldMk cId="1044791913" sldId="271"/>
            <ac:spMk id="3" creationId="{A405FC66-8283-4CD8-A6ED-4954F2178E68}"/>
          </ac:spMkLst>
        </pc:spChg>
        <pc:picChg chg="add mod ord">
          <ac:chgData name="Ingrid Hakze" userId="S::ihakz@marcant-bsv.nl::2dd1625a-80f9-4e93-9f52-e7f046f93bcb" providerId="AD" clId="Web-{6091F24C-8D38-5AF2-B979-32829776A1B0}" dt="2018-09-18T09:40:33.796" v="141" actId="1076"/>
          <ac:picMkLst>
            <pc:docMk/>
            <pc:sldMk cId="1044791913" sldId="271"/>
            <ac:picMk id="4" creationId="{0E44B2AB-1ACD-40A6-AF28-AD0C55B829D6}"/>
          </ac:picMkLst>
        </pc:picChg>
        <pc:picChg chg="add del mod">
          <ac:chgData name="Ingrid Hakze" userId="S::ihakz@marcant-bsv.nl::2dd1625a-80f9-4e93-9f52-e7f046f93bcb" providerId="AD" clId="Web-{6091F24C-8D38-5AF2-B979-32829776A1B0}" dt="2018-09-18T09:41:07.407" v="143"/>
          <ac:picMkLst>
            <pc:docMk/>
            <pc:sldMk cId="1044791913" sldId="271"/>
            <ac:picMk id="6" creationId="{F10A5B8E-105B-4DA1-9D1B-41811C12C41E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41:55.268" v="150" actId="1076"/>
          <ac:picMkLst>
            <pc:docMk/>
            <pc:sldMk cId="1044791913" sldId="271"/>
            <ac:picMk id="8" creationId="{B9288028-6664-470F-9879-01EC941A0A4C}"/>
          </ac:picMkLst>
        </pc:picChg>
      </pc:sldChg>
      <pc:sldChg chg="addSp delSp modSp">
        <pc:chgData name="Ingrid Hakze" userId="S::ihakz@marcant-bsv.nl::2dd1625a-80f9-4e93-9f52-e7f046f93bcb" providerId="AD" clId="Web-{6091F24C-8D38-5AF2-B979-32829776A1B0}" dt="2018-09-18T09:43:12.115" v="158" actId="14100"/>
        <pc:sldMkLst>
          <pc:docMk/>
          <pc:sldMk cId="2893768944" sldId="272"/>
        </pc:sldMkLst>
        <pc:spChg chg="mod">
          <ac:chgData name="Ingrid Hakze" userId="S::ihakz@marcant-bsv.nl::2dd1625a-80f9-4e93-9f52-e7f046f93bcb" providerId="AD" clId="Web-{6091F24C-8D38-5AF2-B979-32829776A1B0}" dt="2018-09-18T09:42:49.536" v="153" actId="14100"/>
          <ac:spMkLst>
            <pc:docMk/>
            <pc:sldMk cId="2893768944" sldId="272"/>
            <ac:spMk id="2" creationId="{23234AD7-5A4A-4E38-A7CE-92E64E23EADC}"/>
          </ac:spMkLst>
        </pc:spChg>
        <pc:spChg chg="del">
          <ac:chgData name="Ingrid Hakze" userId="S::ihakz@marcant-bsv.nl::2dd1625a-80f9-4e93-9f52-e7f046f93bcb" providerId="AD" clId="Web-{6091F24C-8D38-5AF2-B979-32829776A1B0}" dt="2018-09-18T09:42:40.286" v="151"/>
          <ac:spMkLst>
            <pc:docMk/>
            <pc:sldMk cId="2893768944" sldId="272"/>
            <ac:spMk id="3" creationId="{D90733C5-9406-46C4-AF78-A0FE5C09B57D}"/>
          </ac:spMkLst>
        </pc:spChg>
        <pc:picChg chg="add mod ord">
          <ac:chgData name="Ingrid Hakze" userId="S::ihakz@marcant-bsv.nl::2dd1625a-80f9-4e93-9f52-e7f046f93bcb" providerId="AD" clId="Web-{6091F24C-8D38-5AF2-B979-32829776A1B0}" dt="2018-09-18T09:43:12.115" v="158" actId="14100"/>
          <ac:picMkLst>
            <pc:docMk/>
            <pc:sldMk cId="2893768944" sldId="272"/>
            <ac:picMk id="4" creationId="{6D01915F-2695-4EA0-91B6-4AFD4C98B6C4}"/>
          </ac:picMkLst>
        </pc:picChg>
      </pc:sldChg>
      <pc:sldChg chg="addSp delSp modSp new">
        <pc:chgData name="Ingrid Hakze" userId="S::ihakz@marcant-bsv.nl::2dd1625a-80f9-4e93-9f52-e7f046f93bcb" providerId="AD" clId="Web-{6091F24C-8D38-5AF2-B979-32829776A1B0}" dt="2018-09-18T09:46:42.093" v="168" actId="1076"/>
        <pc:sldMkLst>
          <pc:docMk/>
          <pc:sldMk cId="3228055262" sldId="274"/>
        </pc:sldMkLst>
        <pc:spChg chg="mod">
          <ac:chgData name="Ingrid Hakze" userId="S::ihakz@marcant-bsv.nl::2dd1625a-80f9-4e93-9f52-e7f046f93bcb" providerId="AD" clId="Web-{6091F24C-8D38-5AF2-B979-32829776A1B0}" dt="2018-09-18T09:44:40.088" v="161" actId="14100"/>
          <ac:spMkLst>
            <pc:docMk/>
            <pc:sldMk cId="3228055262" sldId="274"/>
            <ac:spMk id="2" creationId="{C3AA9551-5A26-42F5-AECB-5350A80BB8FC}"/>
          </ac:spMkLst>
        </pc:spChg>
        <pc:spChg chg="del">
          <ac:chgData name="Ingrid Hakze" userId="S::ihakz@marcant-bsv.nl::2dd1625a-80f9-4e93-9f52-e7f046f93bcb" providerId="AD" clId="Web-{6091F24C-8D38-5AF2-B979-32829776A1B0}" dt="2018-09-18T09:44:32.040" v="159"/>
          <ac:spMkLst>
            <pc:docMk/>
            <pc:sldMk cId="3228055262" sldId="274"/>
            <ac:spMk id="3" creationId="{49F71C71-E3D6-46A1-BF24-553FEFC849DD}"/>
          </ac:spMkLst>
        </pc:spChg>
        <pc:picChg chg="add mod ord">
          <ac:chgData name="Ingrid Hakze" userId="S::ihakz@marcant-bsv.nl::2dd1625a-80f9-4e93-9f52-e7f046f93bcb" providerId="AD" clId="Web-{6091F24C-8D38-5AF2-B979-32829776A1B0}" dt="2018-09-18T09:46:25.154" v="166" actId="14100"/>
          <ac:picMkLst>
            <pc:docMk/>
            <pc:sldMk cId="3228055262" sldId="274"/>
            <ac:picMk id="4" creationId="{9991A7C6-C166-48A5-953B-BE5D2F744705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46:42.093" v="168" actId="1076"/>
          <ac:picMkLst>
            <pc:docMk/>
            <pc:sldMk cId="3228055262" sldId="274"/>
            <ac:picMk id="6" creationId="{3A4E4DCC-2705-449A-B404-E97BC93A120C}"/>
          </ac:picMkLst>
        </pc:picChg>
      </pc:sldChg>
      <pc:sldChg chg="modSp new">
        <pc:chgData name="Ingrid Hakze" userId="S::ihakz@marcant-bsv.nl::2dd1625a-80f9-4e93-9f52-e7f046f93bcb" providerId="AD" clId="Web-{6091F24C-8D38-5AF2-B979-32829776A1B0}" dt="2018-09-18T09:10:42.501" v="12" actId="20577"/>
        <pc:sldMkLst>
          <pc:docMk/>
          <pc:sldMk cId="3344880901" sldId="275"/>
        </pc:sldMkLst>
        <pc:spChg chg="mod">
          <ac:chgData name="Ingrid Hakze" userId="S::ihakz@marcant-bsv.nl::2dd1625a-80f9-4e93-9f52-e7f046f93bcb" providerId="AD" clId="Web-{6091F24C-8D38-5AF2-B979-32829776A1B0}" dt="2018-09-18T09:10:42.501" v="12" actId="20577"/>
          <ac:spMkLst>
            <pc:docMk/>
            <pc:sldMk cId="3344880901" sldId="275"/>
            <ac:spMk id="2" creationId="{5A525DE0-D8BC-4277-B595-1B6F30C8A032}"/>
          </ac:spMkLst>
        </pc:spChg>
      </pc:sldChg>
      <pc:sldChg chg="modSp new">
        <pc:chgData name="Ingrid Hakze" userId="S::ihakz@marcant-bsv.nl::2dd1625a-80f9-4e93-9f52-e7f046f93bcb" providerId="AD" clId="Web-{6091F24C-8D38-5AF2-B979-32829776A1B0}" dt="2018-09-18T09:11:11.752" v="16" actId="20577"/>
        <pc:sldMkLst>
          <pc:docMk/>
          <pc:sldMk cId="4188074220" sldId="276"/>
        </pc:sldMkLst>
        <pc:spChg chg="mod">
          <ac:chgData name="Ingrid Hakze" userId="S::ihakz@marcant-bsv.nl::2dd1625a-80f9-4e93-9f52-e7f046f93bcb" providerId="AD" clId="Web-{6091F24C-8D38-5AF2-B979-32829776A1B0}" dt="2018-09-18T09:11:11.752" v="16" actId="20577"/>
          <ac:spMkLst>
            <pc:docMk/>
            <pc:sldMk cId="4188074220" sldId="276"/>
            <ac:spMk id="2" creationId="{796AA1E3-0793-46F5-9EDE-865044D71A54}"/>
          </ac:spMkLst>
        </pc:spChg>
      </pc:sldChg>
      <pc:sldChg chg="modSp new del">
        <pc:chgData name="Ingrid Hakze" userId="S::ihakz@marcant-bsv.nl::2dd1625a-80f9-4e93-9f52-e7f046f93bcb" providerId="AD" clId="Web-{6091F24C-8D38-5AF2-B979-32829776A1B0}" dt="2018-09-18T09:47:47.345" v="170"/>
        <pc:sldMkLst>
          <pc:docMk/>
          <pc:sldMk cId="2382538529" sldId="277"/>
        </pc:sldMkLst>
        <pc:spChg chg="mod">
          <ac:chgData name="Ingrid Hakze" userId="S::ihakz@marcant-bsv.nl::2dd1625a-80f9-4e93-9f52-e7f046f93bcb" providerId="AD" clId="Web-{6091F24C-8D38-5AF2-B979-32829776A1B0}" dt="2018-09-18T09:13:39.868" v="23" actId="20577"/>
          <ac:spMkLst>
            <pc:docMk/>
            <pc:sldMk cId="2382538529" sldId="277"/>
            <ac:spMk id="2" creationId="{CC364547-BB9D-450D-B67A-25042B5864FC}"/>
          </ac:spMkLst>
        </pc:spChg>
      </pc:sldChg>
      <pc:sldChg chg="new del">
        <pc:chgData name="Ingrid Hakze" userId="S::ihakz@marcant-bsv.nl::2dd1625a-80f9-4e93-9f52-e7f046f93bcb" providerId="AD" clId="Web-{6091F24C-8D38-5AF2-B979-32829776A1B0}" dt="2018-09-18T09:14:23.838" v="27"/>
        <pc:sldMkLst>
          <pc:docMk/>
          <pc:sldMk cId="498283346" sldId="278"/>
        </pc:sldMkLst>
      </pc:sldChg>
      <pc:sldChg chg="modSp new">
        <pc:chgData name="Ingrid Hakze" userId="S::ihakz@marcant-bsv.nl::2dd1625a-80f9-4e93-9f52-e7f046f93bcb" providerId="AD" clId="Web-{6091F24C-8D38-5AF2-B979-32829776A1B0}" dt="2018-09-18T09:15:30.638" v="34" actId="20577"/>
        <pc:sldMkLst>
          <pc:docMk/>
          <pc:sldMk cId="1515666724" sldId="279"/>
        </pc:sldMkLst>
        <pc:spChg chg="mod">
          <ac:chgData name="Ingrid Hakze" userId="S::ihakz@marcant-bsv.nl::2dd1625a-80f9-4e93-9f52-e7f046f93bcb" providerId="AD" clId="Web-{6091F24C-8D38-5AF2-B979-32829776A1B0}" dt="2018-09-18T09:15:30.638" v="34" actId="20577"/>
          <ac:spMkLst>
            <pc:docMk/>
            <pc:sldMk cId="1515666724" sldId="279"/>
            <ac:spMk id="2" creationId="{E4AB5177-4D8D-4BBC-A03F-868237D5DA9F}"/>
          </ac:spMkLst>
        </pc:spChg>
      </pc:sldChg>
      <pc:sldChg chg="modSp add">
        <pc:chgData name="Ingrid Hakze" userId="S::ihakz@marcant-bsv.nl::2dd1625a-80f9-4e93-9f52-e7f046f93bcb" providerId="AD" clId="Web-{6091F24C-8D38-5AF2-B979-32829776A1B0}" dt="2018-09-18T09:16:56.080" v="50" actId="20577"/>
        <pc:sldMkLst>
          <pc:docMk/>
          <pc:sldMk cId="2219636080" sldId="280"/>
        </pc:sldMkLst>
        <pc:spChg chg="mod">
          <ac:chgData name="Ingrid Hakze" userId="S::ihakz@marcant-bsv.nl::2dd1625a-80f9-4e93-9f52-e7f046f93bcb" providerId="AD" clId="Web-{6091F24C-8D38-5AF2-B979-32829776A1B0}" dt="2018-09-18T09:16:56.080" v="50" actId="20577"/>
          <ac:spMkLst>
            <pc:docMk/>
            <pc:sldMk cId="2219636080" sldId="280"/>
            <ac:spMk id="3" creationId="{00000000-0000-0000-0000-000000000000}"/>
          </ac:spMkLst>
        </pc:spChg>
      </pc:sldChg>
      <pc:sldChg chg="new del">
        <pc:chgData name="Ingrid Hakze" userId="S::ihakz@marcant-bsv.nl::2dd1625a-80f9-4e93-9f52-e7f046f93bcb" providerId="AD" clId="Web-{6091F24C-8D38-5AF2-B979-32829776A1B0}" dt="2018-09-18T09:15:38.513" v="37"/>
        <pc:sldMkLst>
          <pc:docMk/>
          <pc:sldMk cId="1499565373" sldId="281"/>
        </pc:sldMkLst>
      </pc:sldChg>
      <pc:sldChg chg="add">
        <pc:chgData name="Ingrid Hakze" userId="S::ihakz@marcant-bsv.nl::2dd1625a-80f9-4e93-9f52-e7f046f93bcb" providerId="AD" clId="Web-{6091F24C-8D38-5AF2-B979-32829776A1B0}" dt="2018-09-18T09:15:34.357" v="36"/>
        <pc:sldMkLst>
          <pc:docMk/>
          <pc:sldMk cId="2088886594" sldId="282"/>
        </pc:sldMkLst>
      </pc:sldChg>
      <pc:sldChg chg="new del">
        <pc:chgData name="Ingrid Hakze" userId="S::ihakz@marcant-bsv.nl::2dd1625a-80f9-4e93-9f52-e7f046f93bcb" providerId="AD" clId="Web-{6091F24C-8D38-5AF2-B979-32829776A1B0}" dt="2018-09-18T09:16:10.640" v="40"/>
        <pc:sldMkLst>
          <pc:docMk/>
          <pc:sldMk cId="1739593944" sldId="283"/>
        </pc:sldMkLst>
      </pc:sldChg>
      <pc:sldChg chg="add">
        <pc:chgData name="Ingrid Hakze" userId="S::ihakz@marcant-bsv.nl::2dd1625a-80f9-4e93-9f52-e7f046f93bcb" providerId="AD" clId="Web-{6091F24C-8D38-5AF2-B979-32829776A1B0}" dt="2018-09-18T09:16:08.171" v="39"/>
        <pc:sldMkLst>
          <pc:docMk/>
          <pc:sldMk cId="2942014364" sldId="284"/>
        </pc:sldMkLst>
      </pc:sldChg>
      <pc:sldChg chg="addSp delSp modSp new">
        <pc:chgData name="Ingrid Hakze" userId="S::ihakz@marcant-bsv.nl::2dd1625a-80f9-4e93-9f52-e7f046f93bcb" providerId="AD" clId="Web-{6091F24C-8D38-5AF2-B979-32829776A1B0}" dt="2018-09-18T09:31:45.679" v="101" actId="1076"/>
        <pc:sldMkLst>
          <pc:docMk/>
          <pc:sldMk cId="2658127924" sldId="285"/>
        </pc:sldMkLst>
        <pc:spChg chg="del">
          <ac:chgData name="Ingrid Hakze" userId="S::ihakz@marcant-bsv.nl::2dd1625a-80f9-4e93-9f52-e7f046f93bcb" providerId="AD" clId="Web-{6091F24C-8D38-5AF2-B979-32829776A1B0}" dt="2018-09-18T09:28:57.813" v="90"/>
          <ac:spMkLst>
            <pc:docMk/>
            <pc:sldMk cId="2658127924" sldId="285"/>
            <ac:spMk id="2" creationId="{E44FD4F0-CBEB-47B1-A43B-9FB4CA7E7558}"/>
          </ac:spMkLst>
        </pc:spChg>
        <pc:spChg chg="del">
          <ac:chgData name="Ingrid Hakze" userId="S::ihakz@marcant-bsv.nl::2dd1625a-80f9-4e93-9f52-e7f046f93bcb" providerId="AD" clId="Web-{6091F24C-8D38-5AF2-B979-32829776A1B0}" dt="2018-09-18T09:29:08.001" v="91"/>
          <ac:spMkLst>
            <pc:docMk/>
            <pc:sldMk cId="2658127924" sldId="285"/>
            <ac:spMk id="3" creationId="{DA9C91CE-0F0E-4741-A9A9-1CD3253422A9}"/>
          </ac:spMkLst>
        </pc:spChg>
        <pc:picChg chg="add mod">
          <ac:chgData name="Ingrid Hakze" userId="S::ihakz@marcant-bsv.nl::2dd1625a-80f9-4e93-9f52-e7f046f93bcb" providerId="AD" clId="Web-{6091F24C-8D38-5AF2-B979-32829776A1B0}" dt="2018-09-18T09:29:33.705" v="93" actId="1076"/>
          <ac:picMkLst>
            <pc:docMk/>
            <pc:sldMk cId="2658127924" sldId="285"/>
            <ac:picMk id="4" creationId="{31CA2E63-BD3D-44A0-BA0C-989C49212CC2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0:23.223" v="95" actId="1076"/>
          <ac:picMkLst>
            <pc:docMk/>
            <pc:sldMk cId="2658127924" sldId="285"/>
            <ac:picMk id="6" creationId="{247F5890-6FD2-4DD4-86E5-1DA7A8E0835E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1:38.820" v="100" actId="1076"/>
          <ac:picMkLst>
            <pc:docMk/>
            <pc:sldMk cId="2658127924" sldId="285"/>
            <ac:picMk id="8" creationId="{245B76B4-2711-4308-B61D-C78835458E51}"/>
          </ac:picMkLst>
        </pc:picChg>
        <pc:picChg chg="add mod">
          <ac:chgData name="Ingrid Hakze" userId="S::ihakz@marcant-bsv.nl::2dd1625a-80f9-4e93-9f52-e7f046f93bcb" providerId="AD" clId="Web-{6091F24C-8D38-5AF2-B979-32829776A1B0}" dt="2018-09-18T09:31:45.679" v="101" actId="1076"/>
          <ac:picMkLst>
            <pc:docMk/>
            <pc:sldMk cId="2658127924" sldId="285"/>
            <ac:picMk id="10" creationId="{42956D39-FF87-4342-8BBB-C7AC136C35A4}"/>
          </ac:picMkLst>
        </pc:picChg>
      </pc:sldChg>
      <pc:sldChg chg="new del">
        <pc:chgData name="Ingrid Hakze" userId="S::ihakz@marcant-bsv.nl::2dd1625a-80f9-4e93-9f52-e7f046f93bcb" providerId="AD" clId="Web-{6091F24C-8D38-5AF2-B979-32829776A1B0}" dt="2018-09-18T09:28:28.847" v="88"/>
        <pc:sldMkLst>
          <pc:docMk/>
          <pc:sldMk cId="2676722976" sldId="285"/>
        </pc:sldMkLst>
      </pc:sldChg>
      <pc:sldChg chg="add">
        <pc:chgData name="Ingrid Hakze" userId="S::ihakz@marcant-bsv.nl::2dd1625a-80f9-4e93-9f52-e7f046f93bcb" providerId="AD" clId="Web-{6091F24C-8D38-5AF2-B979-32829776A1B0}" dt="2018-09-18T09:47:42.142" v="169"/>
        <pc:sldMkLst>
          <pc:docMk/>
          <pc:sldMk cId="1731855709" sldId="286"/>
        </pc:sldMkLst>
      </pc:sldChg>
    </pc:docChg>
  </pc:docChgLst>
  <pc:docChgLst>
    <pc:chgData name="Ingrid Hakze" userId="S::ihakz@marcant-bsv.nl::2dd1625a-80f9-4e93-9f52-e7f046f93bcb" providerId="AD" clId="Web-{06A24760-964F-4D56-B827-6085F3B609A5}"/>
    <pc:docChg chg="addSld delSld modSld">
      <pc:chgData name="Ingrid Hakze" userId="S::ihakz@marcant-bsv.nl::2dd1625a-80f9-4e93-9f52-e7f046f93bcb" providerId="AD" clId="Web-{06A24760-964F-4D56-B827-6085F3B609A5}" dt="2018-09-18T09:09:23.948" v="58" actId="20577"/>
      <pc:docMkLst>
        <pc:docMk/>
      </pc:docMkLst>
      <pc:sldChg chg="del">
        <pc:chgData name="Ingrid Hakze" userId="S::ihakz@marcant-bsv.nl::2dd1625a-80f9-4e93-9f52-e7f046f93bcb" providerId="AD" clId="Web-{06A24760-964F-4D56-B827-6085F3B609A5}" dt="2018-09-18T08:51:45.467" v="1"/>
        <pc:sldMkLst>
          <pc:docMk/>
          <pc:sldMk cId="1613925551" sldId="258"/>
        </pc:sldMkLst>
      </pc:sldChg>
      <pc:sldChg chg="modSp">
        <pc:chgData name="Ingrid Hakze" userId="S::ihakz@marcant-bsv.nl::2dd1625a-80f9-4e93-9f52-e7f046f93bcb" providerId="AD" clId="Web-{06A24760-964F-4D56-B827-6085F3B609A5}" dt="2018-09-18T08:52:53.982" v="7" actId="20577"/>
        <pc:sldMkLst>
          <pc:docMk/>
          <pc:sldMk cId="4240484875" sldId="259"/>
        </pc:sldMkLst>
        <pc:spChg chg="mod">
          <ac:chgData name="Ingrid Hakze" userId="S::ihakz@marcant-bsv.nl::2dd1625a-80f9-4e93-9f52-e7f046f93bcb" providerId="AD" clId="Web-{06A24760-964F-4D56-B827-6085F3B609A5}" dt="2018-09-18T08:52:53.982" v="7" actId="20577"/>
          <ac:spMkLst>
            <pc:docMk/>
            <pc:sldMk cId="4240484875" sldId="259"/>
            <ac:spMk id="2" creationId="{825A667D-C847-4E50-9606-46370F03F6E2}"/>
          </ac:spMkLst>
        </pc:spChg>
      </pc:sldChg>
      <pc:sldChg chg="modSp">
        <pc:chgData name="Ingrid Hakze" userId="S::ihakz@marcant-bsv.nl::2dd1625a-80f9-4e93-9f52-e7f046f93bcb" providerId="AD" clId="Web-{06A24760-964F-4D56-B827-6085F3B609A5}" dt="2018-09-18T08:53:26.857" v="10" actId="20577"/>
        <pc:sldMkLst>
          <pc:docMk/>
          <pc:sldMk cId="668967503" sldId="260"/>
        </pc:sldMkLst>
        <pc:spChg chg="mod">
          <ac:chgData name="Ingrid Hakze" userId="S::ihakz@marcant-bsv.nl::2dd1625a-80f9-4e93-9f52-e7f046f93bcb" providerId="AD" clId="Web-{06A24760-964F-4D56-B827-6085F3B609A5}" dt="2018-09-18T08:53:26.857" v="10" actId="20577"/>
          <ac:spMkLst>
            <pc:docMk/>
            <pc:sldMk cId="668967503" sldId="260"/>
            <ac:spMk id="2" creationId="{FC2602F0-AD72-4FF1-9398-399BAD35FCA5}"/>
          </ac:spMkLst>
        </pc:spChg>
      </pc:sldChg>
      <pc:sldChg chg="modSp">
        <pc:chgData name="Ingrid Hakze" userId="S::ihakz@marcant-bsv.nl::2dd1625a-80f9-4e93-9f52-e7f046f93bcb" providerId="AD" clId="Web-{06A24760-964F-4D56-B827-6085F3B609A5}" dt="2018-09-18T08:54:03.294" v="12" actId="20577"/>
        <pc:sldMkLst>
          <pc:docMk/>
          <pc:sldMk cId="4248863636" sldId="261"/>
        </pc:sldMkLst>
        <pc:spChg chg="mod">
          <ac:chgData name="Ingrid Hakze" userId="S::ihakz@marcant-bsv.nl::2dd1625a-80f9-4e93-9f52-e7f046f93bcb" providerId="AD" clId="Web-{06A24760-964F-4D56-B827-6085F3B609A5}" dt="2018-09-18T08:54:03.294" v="12" actId="20577"/>
          <ac:spMkLst>
            <pc:docMk/>
            <pc:sldMk cId="4248863636" sldId="261"/>
            <ac:spMk id="2" creationId="{43AA0550-D791-4964-9F2A-1EAA5CAEB96C}"/>
          </ac:spMkLst>
        </pc:spChg>
      </pc:sldChg>
      <pc:sldChg chg="modSp">
        <pc:chgData name="Ingrid Hakze" userId="S::ihakz@marcant-bsv.nl::2dd1625a-80f9-4e93-9f52-e7f046f93bcb" providerId="AD" clId="Web-{06A24760-964F-4D56-B827-6085F3B609A5}" dt="2018-09-18T09:02:19.277" v="15" actId="20577"/>
        <pc:sldMkLst>
          <pc:docMk/>
          <pc:sldMk cId="1896651335" sldId="262"/>
        </pc:sldMkLst>
        <pc:spChg chg="mod">
          <ac:chgData name="Ingrid Hakze" userId="S::ihakz@marcant-bsv.nl::2dd1625a-80f9-4e93-9f52-e7f046f93bcb" providerId="AD" clId="Web-{06A24760-964F-4D56-B827-6085F3B609A5}" dt="2018-09-18T09:02:19.277" v="15" actId="20577"/>
          <ac:spMkLst>
            <pc:docMk/>
            <pc:sldMk cId="1896651335" sldId="262"/>
            <ac:spMk id="2" creationId="{DD5CE658-4BC8-440F-BBF1-ABC2B6E5EFBA}"/>
          </ac:spMkLst>
        </pc:spChg>
      </pc:sldChg>
      <pc:sldChg chg="modSp">
        <pc:chgData name="Ingrid Hakze" userId="S::ihakz@marcant-bsv.nl::2dd1625a-80f9-4e93-9f52-e7f046f93bcb" providerId="AD" clId="Web-{06A24760-964F-4D56-B827-6085F3B609A5}" dt="2018-09-18T09:02:34.746" v="17" actId="20577"/>
        <pc:sldMkLst>
          <pc:docMk/>
          <pc:sldMk cId="3325656700" sldId="263"/>
        </pc:sldMkLst>
        <pc:spChg chg="mod">
          <ac:chgData name="Ingrid Hakze" userId="S::ihakz@marcant-bsv.nl::2dd1625a-80f9-4e93-9f52-e7f046f93bcb" providerId="AD" clId="Web-{06A24760-964F-4D56-B827-6085F3B609A5}" dt="2018-09-18T09:02:34.746" v="17" actId="20577"/>
          <ac:spMkLst>
            <pc:docMk/>
            <pc:sldMk cId="3325656700" sldId="263"/>
            <ac:spMk id="2" creationId="{47F2B08A-3A92-4ADC-A6CB-0CB074FE6F77}"/>
          </ac:spMkLst>
        </pc:spChg>
      </pc:sldChg>
      <pc:sldChg chg="modSp">
        <pc:chgData name="Ingrid Hakze" userId="S::ihakz@marcant-bsv.nl::2dd1625a-80f9-4e93-9f52-e7f046f93bcb" providerId="AD" clId="Web-{06A24760-964F-4D56-B827-6085F3B609A5}" dt="2018-09-18T09:03:15.324" v="20" actId="20577"/>
        <pc:sldMkLst>
          <pc:docMk/>
          <pc:sldMk cId="3355329432" sldId="264"/>
        </pc:sldMkLst>
        <pc:spChg chg="mod">
          <ac:chgData name="Ingrid Hakze" userId="S::ihakz@marcant-bsv.nl::2dd1625a-80f9-4e93-9f52-e7f046f93bcb" providerId="AD" clId="Web-{06A24760-964F-4D56-B827-6085F3B609A5}" dt="2018-09-18T09:03:15.324" v="20" actId="20577"/>
          <ac:spMkLst>
            <pc:docMk/>
            <pc:sldMk cId="3355329432" sldId="264"/>
            <ac:spMk id="2" creationId="{F3048FBF-CABB-4D68-A677-E50A561EA296}"/>
          </ac:spMkLst>
        </pc:spChg>
      </pc:sldChg>
      <pc:sldChg chg="modSp">
        <pc:chgData name="Ingrid Hakze" userId="S::ihakz@marcant-bsv.nl::2dd1625a-80f9-4e93-9f52-e7f046f93bcb" providerId="AD" clId="Web-{06A24760-964F-4D56-B827-6085F3B609A5}" dt="2018-09-18T09:03:57.465" v="23" actId="20577"/>
        <pc:sldMkLst>
          <pc:docMk/>
          <pc:sldMk cId="2217561336" sldId="265"/>
        </pc:sldMkLst>
        <pc:spChg chg="mod">
          <ac:chgData name="Ingrid Hakze" userId="S::ihakz@marcant-bsv.nl::2dd1625a-80f9-4e93-9f52-e7f046f93bcb" providerId="AD" clId="Web-{06A24760-964F-4D56-B827-6085F3B609A5}" dt="2018-09-18T09:03:57.465" v="23" actId="20577"/>
          <ac:spMkLst>
            <pc:docMk/>
            <pc:sldMk cId="2217561336" sldId="265"/>
            <ac:spMk id="2" creationId="{D8938152-E7E5-4B99-9914-B59FC651BA9F}"/>
          </ac:spMkLst>
        </pc:spChg>
      </pc:sldChg>
      <pc:sldChg chg="add">
        <pc:chgData name="Ingrid Hakze" userId="S::ihakz@marcant-bsv.nl::2dd1625a-80f9-4e93-9f52-e7f046f93bcb" providerId="AD" clId="Web-{06A24760-964F-4D56-B827-6085F3B609A5}" dt="2018-09-18T08:51:42.139" v="0"/>
        <pc:sldMkLst>
          <pc:docMk/>
          <pc:sldMk cId="3566564983" sldId="266"/>
        </pc:sldMkLst>
      </pc:sldChg>
      <pc:sldChg chg="modSp new">
        <pc:chgData name="Ingrid Hakze" userId="S::ihakz@marcant-bsv.nl::2dd1625a-80f9-4e93-9f52-e7f046f93bcb" providerId="AD" clId="Web-{06A24760-964F-4D56-B827-6085F3B609A5}" dt="2018-09-18T09:04:55.402" v="30" actId="20577"/>
        <pc:sldMkLst>
          <pc:docMk/>
          <pc:sldMk cId="3229333970" sldId="267"/>
        </pc:sldMkLst>
        <pc:spChg chg="mod">
          <ac:chgData name="Ingrid Hakze" userId="S::ihakz@marcant-bsv.nl::2dd1625a-80f9-4e93-9f52-e7f046f93bcb" providerId="AD" clId="Web-{06A24760-964F-4D56-B827-6085F3B609A5}" dt="2018-09-18T09:04:55.402" v="30" actId="20577"/>
          <ac:spMkLst>
            <pc:docMk/>
            <pc:sldMk cId="3229333970" sldId="267"/>
            <ac:spMk id="2" creationId="{E4D94754-7C9A-4F45-A771-77C424A8709E}"/>
          </ac:spMkLst>
        </pc:spChg>
      </pc:sldChg>
      <pc:sldChg chg="new">
        <pc:chgData name="Ingrid Hakze" userId="S::ihakz@marcant-bsv.nl::2dd1625a-80f9-4e93-9f52-e7f046f93bcb" providerId="AD" clId="Web-{06A24760-964F-4D56-B827-6085F3B609A5}" dt="2018-09-18T09:04:00.558" v="25"/>
        <pc:sldMkLst>
          <pc:docMk/>
          <pc:sldMk cId="2050613954" sldId="268"/>
        </pc:sldMkLst>
      </pc:sldChg>
      <pc:sldChg chg="modSp new">
        <pc:chgData name="Ingrid Hakze" userId="S::ihakz@marcant-bsv.nl::2dd1625a-80f9-4e93-9f52-e7f046f93bcb" providerId="AD" clId="Web-{06A24760-964F-4D56-B827-6085F3B609A5}" dt="2018-09-18T09:06:04.480" v="33" actId="20577"/>
        <pc:sldMkLst>
          <pc:docMk/>
          <pc:sldMk cId="2036903632" sldId="269"/>
        </pc:sldMkLst>
        <pc:spChg chg="mod">
          <ac:chgData name="Ingrid Hakze" userId="S::ihakz@marcant-bsv.nl::2dd1625a-80f9-4e93-9f52-e7f046f93bcb" providerId="AD" clId="Web-{06A24760-964F-4D56-B827-6085F3B609A5}" dt="2018-09-18T09:06:04.480" v="33" actId="20577"/>
          <ac:spMkLst>
            <pc:docMk/>
            <pc:sldMk cId="2036903632" sldId="269"/>
            <ac:spMk id="2" creationId="{19F4C35F-0C4F-4294-808D-C70E0A8F391E}"/>
          </ac:spMkLst>
        </pc:spChg>
      </pc:sldChg>
      <pc:sldChg chg="modSp new">
        <pc:chgData name="Ingrid Hakze" userId="S::ihakz@marcant-bsv.nl::2dd1625a-80f9-4e93-9f52-e7f046f93bcb" providerId="AD" clId="Web-{06A24760-964F-4D56-B827-6085F3B609A5}" dt="2018-09-18T09:07:08.589" v="45" actId="20577"/>
        <pc:sldMkLst>
          <pc:docMk/>
          <pc:sldMk cId="559653566" sldId="270"/>
        </pc:sldMkLst>
        <pc:spChg chg="mod">
          <ac:chgData name="Ingrid Hakze" userId="S::ihakz@marcant-bsv.nl::2dd1625a-80f9-4e93-9f52-e7f046f93bcb" providerId="AD" clId="Web-{06A24760-964F-4D56-B827-6085F3B609A5}" dt="2018-09-18T09:07:08.589" v="45" actId="20577"/>
          <ac:spMkLst>
            <pc:docMk/>
            <pc:sldMk cId="559653566" sldId="270"/>
            <ac:spMk id="2" creationId="{9D466FBB-0DE0-4A33-9859-3B5F7815D827}"/>
          </ac:spMkLst>
        </pc:spChg>
      </pc:sldChg>
      <pc:sldChg chg="modSp new">
        <pc:chgData name="Ingrid Hakze" userId="S::ihakz@marcant-bsv.nl::2dd1625a-80f9-4e93-9f52-e7f046f93bcb" providerId="AD" clId="Web-{06A24760-964F-4D56-B827-6085F3B609A5}" dt="2018-09-18T09:07:51.933" v="48" actId="20577"/>
        <pc:sldMkLst>
          <pc:docMk/>
          <pc:sldMk cId="1044791913" sldId="271"/>
        </pc:sldMkLst>
        <pc:spChg chg="mod">
          <ac:chgData name="Ingrid Hakze" userId="S::ihakz@marcant-bsv.nl::2dd1625a-80f9-4e93-9f52-e7f046f93bcb" providerId="AD" clId="Web-{06A24760-964F-4D56-B827-6085F3B609A5}" dt="2018-09-18T09:07:51.933" v="48" actId="20577"/>
          <ac:spMkLst>
            <pc:docMk/>
            <pc:sldMk cId="1044791913" sldId="271"/>
            <ac:spMk id="2" creationId="{24042985-8F0F-4824-9E84-E475326CFF9C}"/>
          </ac:spMkLst>
        </pc:spChg>
      </pc:sldChg>
      <pc:sldChg chg="modSp new">
        <pc:chgData name="Ingrid Hakze" userId="S::ihakz@marcant-bsv.nl::2dd1625a-80f9-4e93-9f52-e7f046f93bcb" providerId="AD" clId="Web-{06A24760-964F-4D56-B827-6085F3B609A5}" dt="2018-09-18T09:08:18.276" v="52" actId="20577"/>
        <pc:sldMkLst>
          <pc:docMk/>
          <pc:sldMk cId="2893768944" sldId="272"/>
        </pc:sldMkLst>
        <pc:spChg chg="mod">
          <ac:chgData name="Ingrid Hakze" userId="S::ihakz@marcant-bsv.nl::2dd1625a-80f9-4e93-9f52-e7f046f93bcb" providerId="AD" clId="Web-{06A24760-964F-4D56-B827-6085F3B609A5}" dt="2018-09-18T09:08:18.276" v="52" actId="20577"/>
          <ac:spMkLst>
            <pc:docMk/>
            <pc:sldMk cId="2893768944" sldId="272"/>
            <ac:spMk id="2" creationId="{23234AD7-5A4A-4E38-A7CE-92E64E23EADC}"/>
          </ac:spMkLst>
        </pc:spChg>
      </pc:sldChg>
      <pc:sldChg chg="modSp new">
        <pc:chgData name="Ingrid Hakze" userId="S::ihakz@marcant-bsv.nl::2dd1625a-80f9-4e93-9f52-e7f046f93bcb" providerId="AD" clId="Web-{06A24760-964F-4D56-B827-6085F3B609A5}" dt="2018-09-18T09:09:23.948" v="58" actId="20577"/>
        <pc:sldMkLst>
          <pc:docMk/>
          <pc:sldMk cId="1146094379" sldId="273"/>
        </pc:sldMkLst>
        <pc:spChg chg="mod">
          <ac:chgData name="Ingrid Hakze" userId="S::ihakz@marcant-bsv.nl::2dd1625a-80f9-4e93-9f52-e7f046f93bcb" providerId="AD" clId="Web-{06A24760-964F-4D56-B827-6085F3B609A5}" dt="2018-09-18T09:09:23.948" v="58" actId="20577"/>
          <ac:spMkLst>
            <pc:docMk/>
            <pc:sldMk cId="1146094379" sldId="273"/>
            <ac:spMk id="2" creationId="{0E80CEF9-6429-4C71-A03A-3D077D624688}"/>
          </ac:spMkLst>
        </pc:spChg>
      </pc:sldChg>
    </pc:docChg>
  </pc:docChgLst>
  <pc:docChgLst>
    <pc:chgData name="Feryal Kahraman" userId="S::fkahr@marcant-bsv.nl::fa9d3114-fdc3-460d-99eb-38b451275bf0" providerId="AD" clId="Web-{4BF6BD7E-B7BB-E50E-6721-678CA8EBE1C6}"/>
    <pc:docChg chg="addSld modSld">
      <pc:chgData name="Feryal Kahraman" userId="S::fkahr@marcant-bsv.nl::fa9d3114-fdc3-460d-99eb-38b451275bf0" providerId="AD" clId="Web-{4BF6BD7E-B7BB-E50E-6721-678CA8EBE1C6}" dt="2018-09-18T18:30:48.066" v="11" actId="1076"/>
      <pc:docMkLst>
        <pc:docMk/>
      </pc:docMkLst>
      <pc:sldChg chg="addSp delSp modSp">
        <pc:chgData name="Feryal Kahraman" userId="S::fkahr@marcant-bsv.nl::fa9d3114-fdc3-460d-99eb-38b451275bf0" providerId="AD" clId="Web-{4BF6BD7E-B7BB-E50E-6721-678CA8EBE1C6}" dt="2018-09-18T18:29:23.066" v="9"/>
        <pc:sldMkLst>
          <pc:docMk/>
          <pc:sldMk cId="2294398743" sldId="288"/>
        </pc:sldMkLst>
        <pc:spChg chg="del">
          <ac:chgData name="Feryal Kahraman" userId="S::fkahr@marcant-bsv.nl::fa9d3114-fdc3-460d-99eb-38b451275bf0" providerId="AD" clId="Web-{4BF6BD7E-B7BB-E50E-6721-678CA8EBE1C6}" dt="2018-09-18T18:27:58.409" v="0"/>
          <ac:spMkLst>
            <pc:docMk/>
            <pc:sldMk cId="2294398743" sldId="288"/>
            <ac:spMk id="3" creationId="{C110977F-2078-4959-A344-D1357D30695F}"/>
          </ac:spMkLst>
        </pc:spChg>
        <pc:spChg chg="add mod">
          <ac:chgData name="Feryal Kahraman" userId="S::fkahr@marcant-bsv.nl::fa9d3114-fdc3-460d-99eb-38b451275bf0" providerId="AD" clId="Web-{4BF6BD7E-B7BB-E50E-6721-678CA8EBE1C6}" dt="2018-09-18T18:29:23.066" v="9"/>
          <ac:spMkLst>
            <pc:docMk/>
            <pc:sldMk cId="2294398743" sldId="288"/>
            <ac:spMk id="7" creationId="{1C723932-3D32-41D3-AB37-BD8455ECFF3C}"/>
          </ac:spMkLst>
        </pc:spChg>
        <pc:picChg chg="add del mod ord">
          <ac:chgData name="Feryal Kahraman" userId="S::fkahr@marcant-bsv.nl::fa9d3114-fdc3-460d-99eb-38b451275bf0" providerId="AD" clId="Web-{4BF6BD7E-B7BB-E50E-6721-678CA8EBE1C6}" dt="2018-09-18T18:29:23.066" v="9"/>
          <ac:picMkLst>
            <pc:docMk/>
            <pc:sldMk cId="2294398743" sldId="288"/>
            <ac:picMk id="4" creationId="{EE8DABF9-B894-453E-A53F-4400AFC95FDE}"/>
          </ac:picMkLst>
        </pc:picChg>
      </pc:sldChg>
      <pc:sldChg chg="modSp add replId">
        <pc:chgData name="Feryal Kahraman" userId="S::fkahr@marcant-bsv.nl::fa9d3114-fdc3-460d-99eb-38b451275bf0" providerId="AD" clId="Web-{4BF6BD7E-B7BB-E50E-6721-678CA8EBE1C6}" dt="2018-09-18T18:30:48.066" v="11" actId="1076"/>
        <pc:sldMkLst>
          <pc:docMk/>
          <pc:sldMk cId="2636189787" sldId="289"/>
        </pc:sldMkLst>
        <pc:picChg chg="mod">
          <ac:chgData name="Feryal Kahraman" userId="S::fkahr@marcant-bsv.nl::fa9d3114-fdc3-460d-99eb-38b451275bf0" providerId="AD" clId="Web-{4BF6BD7E-B7BB-E50E-6721-678CA8EBE1C6}" dt="2018-09-18T18:30:48.066" v="11" actId="1076"/>
          <ac:picMkLst>
            <pc:docMk/>
            <pc:sldMk cId="2636189787" sldId="289"/>
            <ac:picMk id="4" creationId="{EE8DABF9-B894-453E-A53F-4400AFC95FDE}"/>
          </ac:picMkLst>
        </pc:picChg>
      </pc:sldChg>
    </pc:docChg>
  </pc:docChgLst>
  <pc:docChgLst>
    <pc:chgData name="Ingrid Hakze" userId="S::ihakz@marcant-bsv.nl::2dd1625a-80f9-4e93-9f52-e7f046f93bcb" providerId="AD" clId="Web-{FCD10401-BEA6-CDC4-3D5F-C34674BAD64E}"/>
    <pc:docChg chg="addSld delSld modSld">
      <pc:chgData name="Ingrid Hakze" userId="S::ihakz@marcant-bsv.nl::2dd1625a-80f9-4e93-9f52-e7f046f93bcb" providerId="AD" clId="Web-{FCD10401-BEA6-CDC4-3D5F-C34674BAD64E}" dt="2018-09-19T10:43:54.959" v="82" actId="1076"/>
      <pc:docMkLst>
        <pc:docMk/>
      </pc:docMkLst>
      <pc:sldChg chg="del">
        <pc:chgData name="Ingrid Hakze" userId="S::ihakz@marcant-bsv.nl::2dd1625a-80f9-4e93-9f52-e7f046f93bcb" providerId="AD" clId="Web-{FCD10401-BEA6-CDC4-3D5F-C34674BAD64E}" dt="2018-09-19T10:08:30.598" v="17"/>
        <pc:sldMkLst>
          <pc:docMk/>
          <pc:sldMk cId="668967503" sldId="260"/>
        </pc:sldMkLst>
      </pc:sldChg>
      <pc:sldChg chg="del">
        <pc:chgData name="Ingrid Hakze" userId="S::ihakz@marcant-bsv.nl::2dd1625a-80f9-4e93-9f52-e7f046f93bcb" providerId="AD" clId="Web-{FCD10401-BEA6-CDC4-3D5F-C34674BAD64E}" dt="2018-09-19T10:11:32.369" v="42"/>
        <pc:sldMkLst>
          <pc:docMk/>
          <pc:sldMk cId="3325656700" sldId="263"/>
        </pc:sldMkLst>
      </pc:sldChg>
      <pc:sldChg chg="addSp modSp">
        <pc:chgData name="Ingrid Hakze" userId="S::ihakz@marcant-bsv.nl::2dd1625a-80f9-4e93-9f52-e7f046f93bcb" providerId="AD" clId="Web-{FCD10401-BEA6-CDC4-3D5F-C34674BAD64E}" dt="2018-09-19T10:43:54.959" v="82" actId="1076"/>
        <pc:sldMkLst>
          <pc:docMk/>
          <pc:sldMk cId="1044791913" sldId="271"/>
        </pc:sldMkLst>
        <pc:picChg chg="add mod">
          <ac:chgData name="Ingrid Hakze" userId="S::ihakz@marcant-bsv.nl::2dd1625a-80f9-4e93-9f52-e7f046f93bcb" providerId="AD" clId="Web-{FCD10401-BEA6-CDC4-3D5F-C34674BAD64E}" dt="2018-09-19T10:43:54.959" v="82" actId="1076"/>
          <ac:picMkLst>
            <pc:docMk/>
            <pc:sldMk cId="1044791913" sldId="271"/>
            <ac:picMk id="3" creationId="{384F1EF2-2FB4-4927-98BC-D14E32DCCA9D}"/>
          </ac:picMkLst>
        </pc:picChg>
        <pc:picChg chg="mod">
          <ac:chgData name="Ingrid Hakze" userId="S::ihakz@marcant-bsv.nl::2dd1625a-80f9-4e93-9f52-e7f046f93bcb" providerId="AD" clId="Web-{FCD10401-BEA6-CDC4-3D5F-C34674BAD64E}" dt="2018-09-19T10:42:51.348" v="78" actId="1076"/>
          <ac:picMkLst>
            <pc:docMk/>
            <pc:sldMk cId="1044791913" sldId="271"/>
            <ac:picMk id="4" creationId="{0E44B2AB-1ACD-40A6-AF28-AD0C55B829D6}"/>
          </ac:picMkLst>
        </pc:picChg>
        <pc:picChg chg="mod">
          <ac:chgData name="Ingrid Hakze" userId="S::ihakz@marcant-bsv.nl::2dd1625a-80f9-4e93-9f52-e7f046f93bcb" providerId="AD" clId="Web-{FCD10401-BEA6-CDC4-3D5F-C34674BAD64E}" dt="2018-09-19T10:42:53.520" v="79" actId="1076"/>
          <ac:picMkLst>
            <pc:docMk/>
            <pc:sldMk cId="1044791913" sldId="271"/>
            <ac:picMk id="8" creationId="{B9288028-6664-470F-9879-01EC941A0A4C}"/>
          </ac:picMkLst>
        </pc:picChg>
      </pc:sldChg>
      <pc:sldChg chg="addSp delSp modSp">
        <pc:chgData name="Ingrid Hakze" userId="S::ihakz@marcant-bsv.nl::2dd1625a-80f9-4e93-9f52-e7f046f93bcb" providerId="AD" clId="Web-{FCD10401-BEA6-CDC4-3D5F-C34674BAD64E}" dt="2018-09-19T10:18:00.005" v="57" actId="1076"/>
        <pc:sldMkLst>
          <pc:docMk/>
          <pc:sldMk cId="3344880901" sldId="275"/>
        </pc:sldMkLst>
        <pc:spChg chg="mod">
          <ac:chgData name="Ingrid Hakze" userId="S::ihakz@marcant-bsv.nl::2dd1625a-80f9-4e93-9f52-e7f046f93bcb" providerId="AD" clId="Web-{FCD10401-BEA6-CDC4-3D5F-C34674BAD64E}" dt="2018-09-19T10:14:55.781" v="49" actId="14100"/>
          <ac:spMkLst>
            <pc:docMk/>
            <pc:sldMk cId="3344880901" sldId="275"/>
            <ac:spMk id="2" creationId="{5A525DE0-D8BC-4277-B595-1B6F30C8A032}"/>
          </ac:spMkLst>
        </pc:spChg>
        <pc:spChg chg="del">
          <ac:chgData name="Ingrid Hakze" userId="S::ihakz@marcant-bsv.nl::2dd1625a-80f9-4e93-9f52-e7f046f93bcb" providerId="AD" clId="Web-{FCD10401-BEA6-CDC4-3D5F-C34674BAD64E}" dt="2018-09-19T10:13:23.497" v="43"/>
          <ac:spMkLst>
            <pc:docMk/>
            <pc:sldMk cId="3344880901" sldId="275"/>
            <ac:spMk id="3" creationId="{AA59B227-AA1D-452A-982B-F75F7E149169}"/>
          </ac:spMkLst>
        </pc:spChg>
        <pc:picChg chg="add mod ord">
          <ac:chgData name="Ingrid Hakze" userId="S::ihakz@marcant-bsv.nl::2dd1625a-80f9-4e93-9f52-e7f046f93bcb" providerId="AD" clId="Web-{FCD10401-BEA6-CDC4-3D5F-C34674BAD64E}" dt="2018-09-19T10:18:00.005" v="57" actId="1076"/>
          <ac:picMkLst>
            <pc:docMk/>
            <pc:sldMk cId="3344880901" sldId="275"/>
            <ac:picMk id="4" creationId="{1094B5C0-D775-4BCE-B235-970F65654CB3}"/>
          </ac:picMkLst>
        </pc:picChg>
        <pc:picChg chg="add mod">
          <ac:chgData name="Ingrid Hakze" userId="S::ihakz@marcant-bsv.nl::2dd1625a-80f9-4e93-9f52-e7f046f93bcb" providerId="AD" clId="Web-{FCD10401-BEA6-CDC4-3D5F-C34674BAD64E}" dt="2018-09-19T10:17:28.286" v="55" actId="14100"/>
          <ac:picMkLst>
            <pc:docMk/>
            <pc:sldMk cId="3344880901" sldId="275"/>
            <ac:picMk id="6" creationId="{41B9E789-6122-4EB2-9050-124792151169}"/>
          </ac:picMkLst>
        </pc:picChg>
      </pc:sldChg>
      <pc:sldChg chg="addSp delSp modSp">
        <pc:chgData name="Ingrid Hakze" userId="S::ihakz@marcant-bsv.nl::2dd1625a-80f9-4e93-9f52-e7f046f93bcb" providerId="AD" clId="Web-{FCD10401-BEA6-CDC4-3D5F-C34674BAD64E}" dt="2018-09-19T10:37:52.792" v="68" actId="14100"/>
        <pc:sldMkLst>
          <pc:docMk/>
          <pc:sldMk cId="4188074220" sldId="276"/>
        </pc:sldMkLst>
        <pc:spChg chg="mod">
          <ac:chgData name="Ingrid Hakze" userId="S::ihakz@marcant-bsv.nl::2dd1625a-80f9-4e93-9f52-e7f046f93bcb" providerId="AD" clId="Web-{FCD10401-BEA6-CDC4-3D5F-C34674BAD64E}" dt="2018-09-19T10:37:27.557" v="65" actId="14100"/>
          <ac:spMkLst>
            <pc:docMk/>
            <pc:sldMk cId="4188074220" sldId="276"/>
            <ac:spMk id="2" creationId="{796AA1E3-0793-46F5-9EDE-865044D71A54}"/>
          </ac:spMkLst>
        </pc:spChg>
        <pc:spChg chg="del">
          <ac:chgData name="Ingrid Hakze" userId="S::ihakz@marcant-bsv.nl::2dd1625a-80f9-4e93-9f52-e7f046f93bcb" providerId="AD" clId="Web-{FCD10401-BEA6-CDC4-3D5F-C34674BAD64E}" dt="2018-09-19T10:24:13.738" v="58"/>
          <ac:spMkLst>
            <pc:docMk/>
            <pc:sldMk cId="4188074220" sldId="276"/>
            <ac:spMk id="3" creationId="{EF12DA23-7C59-4286-BED1-18D5FC29DAFB}"/>
          </ac:spMkLst>
        </pc:spChg>
        <pc:picChg chg="add mod ord">
          <ac:chgData name="Ingrid Hakze" userId="S::ihakz@marcant-bsv.nl::2dd1625a-80f9-4e93-9f52-e7f046f93bcb" providerId="AD" clId="Web-{FCD10401-BEA6-CDC4-3D5F-C34674BAD64E}" dt="2018-09-19T10:37:52.792" v="68" actId="14100"/>
          <ac:picMkLst>
            <pc:docMk/>
            <pc:sldMk cId="4188074220" sldId="276"/>
            <ac:picMk id="4" creationId="{B2F135B5-4E77-4526-B9B5-82F8555DA0AB}"/>
          </ac:picMkLst>
        </pc:picChg>
      </pc:sldChg>
      <pc:sldChg chg="addSp delSp modSp">
        <pc:chgData name="Ingrid Hakze" userId="S::ihakz@marcant-bsv.nl::2dd1625a-80f9-4e93-9f52-e7f046f93bcb" providerId="AD" clId="Web-{FCD10401-BEA6-CDC4-3D5F-C34674BAD64E}" dt="2018-09-19T10:40:05.327" v="77" actId="1076"/>
        <pc:sldMkLst>
          <pc:docMk/>
          <pc:sldMk cId="1515666724" sldId="279"/>
        </pc:sldMkLst>
        <pc:spChg chg="mod">
          <ac:chgData name="Ingrid Hakze" userId="S::ihakz@marcant-bsv.nl::2dd1625a-80f9-4e93-9f52-e7f046f93bcb" providerId="AD" clId="Web-{FCD10401-BEA6-CDC4-3D5F-C34674BAD64E}" dt="2018-09-19T10:39:47.608" v="71" actId="14100"/>
          <ac:spMkLst>
            <pc:docMk/>
            <pc:sldMk cId="1515666724" sldId="279"/>
            <ac:spMk id="2" creationId="{E4AB5177-4D8D-4BBC-A03F-868237D5DA9F}"/>
          </ac:spMkLst>
        </pc:spChg>
        <pc:spChg chg="del">
          <ac:chgData name="Ingrid Hakze" userId="S::ihakz@marcant-bsv.nl::2dd1625a-80f9-4e93-9f52-e7f046f93bcb" providerId="AD" clId="Web-{FCD10401-BEA6-CDC4-3D5F-C34674BAD64E}" dt="2018-09-19T10:39:40.357" v="69"/>
          <ac:spMkLst>
            <pc:docMk/>
            <pc:sldMk cId="1515666724" sldId="279"/>
            <ac:spMk id="3" creationId="{F2606DB9-69BE-4060-9AFC-862EE8EA22AE}"/>
          </ac:spMkLst>
        </pc:spChg>
        <pc:picChg chg="add mod ord">
          <ac:chgData name="Ingrid Hakze" userId="S::ihakz@marcant-bsv.nl::2dd1625a-80f9-4e93-9f52-e7f046f93bcb" providerId="AD" clId="Web-{FCD10401-BEA6-CDC4-3D5F-C34674BAD64E}" dt="2018-09-19T10:40:05.327" v="77" actId="1076"/>
          <ac:picMkLst>
            <pc:docMk/>
            <pc:sldMk cId="1515666724" sldId="279"/>
            <ac:picMk id="4" creationId="{78FCA9D4-1533-4DF8-AB63-34CE00BD87B2}"/>
          </ac:picMkLst>
        </pc:picChg>
      </pc:sldChg>
      <pc:sldChg chg="addSp delSp modSp new">
        <pc:chgData name="Ingrid Hakze" userId="S::ihakz@marcant-bsv.nl::2dd1625a-80f9-4e93-9f52-e7f046f93bcb" providerId="AD" clId="Web-{FCD10401-BEA6-CDC4-3D5F-C34674BAD64E}" dt="2018-09-19T10:36:47.040" v="62" actId="1076"/>
        <pc:sldMkLst>
          <pc:docMk/>
          <pc:sldMk cId="2151954254" sldId="290"/>
        </pc:sldMkLst>
        <pc:spChg chg="del">
          <ac:chgData name="Ingrid Hakze" userId="S::ihakz@marcant-bsv.nl::2dd1625a-80f9-4e93-9f52-e7f046f93bcb" providerId="AD" clId="Web-{FCD10401-BEA6-CDC4-3D5F-C34674BAD64E}" dt="2018-09-19T09:44:38.678" v="4"/>
          <ac:spMkLst>
            <pc:docMk/>
            <pc:sldMk cId="2151954254" sldId="290"/>
            <ac:spMk id="2" creationId="{55F1F495-635C-422B-84D4-6F7C76BAC449}"/>
          </ac:spMkLst>
        </pc:spChg>
        <pc:spChg chg="del">
          <ac:chgData name="Ingrid Hakze" userId="S::ihakz@marcant-bsv.nl::2dd1625a-80f9-4e93-9f52-e7f046f93bcb" providerId="AD" clId="Web-{FCD10401-BEA6-CDC4-3D5F-C34674BAD64E}" dt="2018-09-19T09:44:31.600" v="3"/>
          <ac:spMkLst>
            <pc:docMk/>
            <pc:sldMk cId="2151954254" sldId="290"/>
            <ac:spMk id="3" creationId="{BE2CF244-5FDB-40CC-A5FA-E8E2C86CB8E7}"/>
          </ac:spMkLst>
        </pc:spChg>
        <pc:picChg chg="add mod ord">
          <ac:chgData name="Ingrid Hakze" userId="S::ihakz@marcant-bsv.nl::2dd1625a-80f9-4e93-9f52-e7f046f93bcb" providerId="AD" clId="Web-{FCD10401-BEA6-CDC4-3D5F-C34674BAD64E}" dt="2018-09-19T10:36:47.040" v="62" actId="1076"/>
          <ac:picMkLst>
            <pc:docMk/>
            <pc:sldMk cId="2151954254" sldId="290"/>
            <ac:picMk id="4" creationId="{F40CE09C-310D-4B24-812F-E6A30A7CDCA8}"/>
          </ac:picMkLst>
        </pc:picChg>
      </pc:sldChg>
      <pc:sldChg chg="new del">
        <pc:chgData name="Ingrid Hakze" userId="S::ihakz@marcant-bsv.nl::2dd1625a-80f9-4e93-9f52-e7f046f93bcb" providerId="AD" clId="Web-{FCD10401-BEA6-CDC4-3D5F-C34674BAD64E}" dt="2018-09-19T09:44:03.788" v="1"/>
        <pc:sldMkLst>
          <pc:docMk/>
          <pc:sldMk cId="2882463162" sldId="290"/>
        </pc:sldMkLst>
      </pc:sldChg>
      <pc:sldChg chg="addSp modSp new">
        <pc:chgData name="Ingrid Hakze" userId="S::ihakz@marcant-bsv.nl::2dd1625a-80f9-4e93-9f52-e7f046f93bcb" providerId="AD" clId="Web-{FCD10401-BEA6-CDC4-3D5F-C34674BAD64E}" dt="2018-09-19T10:08:19.863" v="16" actId="20577"/>
        <pc:sldMkLst>
          <pc:docMk/>
          <pc:sldMk cId="3042155675" sldId="291"/>
        </pc:sldMkLst>
        <pc:spChg chg="mod">
          <ac:chgData name="Ingrid Hakze" userId="S::ihakz@marcant-bsv.nl::2dd1625a-80f9-4e93-9f52-e7f046f93bcb" providerId="AD" clId="Web-{FCD10401-BEA6-CDC4-3D5F-C34674BAD64E}" dt="2018-09-19T10:08:19.863" v="16" actId="20577"/>
          <ac:spMkLst>
            <pc:docMk/>
            <pc:sldMk cId="3042155675" sldId="291"/>
            <ac:spMk id="2" creationId="{27C14BAD-C33D-4561-9A14-19044845AEB4}"/>
          </ac:spMkLst>
        </pc:spChg>
        <pc:spChg chg="add mod">
          <ac:chgData name="Ingrid Hakze" userId="S::ihakz@marcant-bsv.nl::2dd1625a-80f9-4e93-9f52-e7f046f93bcb" providerId="AD" clId="Web-{FCD10401-BEA6-CDC4-3D5F-C34674BAD64E}" dt="2018-09-19T10:07:56.456" v="12"/>
          <ac:spMkLst>
            <pc:docMk/>
            <pc:sldMk cId="3042155675" sldId="291"/>
            <ac:spMk id="4" creationId="{26601F54-5DA9-4F3A-93EB-0392616BBB6E}"/>
          </ac:spMkLst>
        </pc:spChg>
      </pc:sldChg>
      <pc:sldChg chg="addSp delSp modSp new">
        <pc:chgData name="Ingrid Hakze" userId="S::ihakz@marcant-bsv.nl::2dd1625a-80f9-4e93-9f52-e7f046f93bcb" providerId="AD" clId="Web-{FCD10401-BEA6-CDC4-3D5F-C34674BAD64E}" dt="2018-09-19T10:11:25.197" v="41" actId="1076"/>
        <pc:sldMkLst>
          <pc:docMk/>
          <pc:sldMk cId="3272338345" sldId="292"/>
        </pc:sldMkLst>
        <pc:spChg chg="mod">
          <ac:chgData name="Ingrid Hakze" userId="S::ihakz@marcant-bsv.nl::2dd1625a-80f9-4e93-9f52-e7f046f93bcb" providerId="AD" clId="Web-{FCD10401-BEA6-CDC4-3D5F-C34674BAD64E}" dt="2018-09-19T10:10:30.601" v="29" actId="1076"/>
          <ac:spMkLst>
            <pc:docMk/>
            <pc:sldMk cId="3272338345" sldId="292"/>
            <ac:spMk id="2" creationId="{2DD48E0B-A238-4F3C-AD17-65EFFA0B51AE}"/>
          </ac:spMkLst>
        </pc:spChg>
        <pc:spChg chg="del">
          <ac:chgData name="Ingrid Hakze" userId="S::ihakz@marcant-bsv.nl::2dd1625a-80f9-4e93-9f52-e7f046f93bcb" providerId="AD" clId="Web-{FCD10401-BEA6-CDC4-3D5F-C34674BAD64E}" dt="2018-09-19T10:09:42.725" v="25"/>
          <ac:spMkLst>
            <pc:docMk/>
            <pc:sldMk cId="3272338345" sldId="292"/>
            <ac:spMk id="3" creationId="{8206A21C-A11E-442E-8947-9027202E1BCF}"/>
          </ac:spMkLst>
        </pc:spChg>
        <pc:picChg chg="add del mod">
          <ac:chgData name="Ingrid Hakze" userId="S::ihakz@marcant-bsv.nl::2dd1625a-80f9-4e93-9f52-e7f046f93bcb" providerId="AD" clId="Web-{FCD10401-BEA6-CDC4-3D5F-C34674BAD64E}" dt="2018-09-19T10:10:59.508" v="36"/>
          <ac:picMkLst>
            <pc:docMk/>
            <pc:sldMk cId="3272338345" sldId="292"/>
            <ac:picMk id="4" creationId="{FD55C69E-2964-41AF-8D24-DB03D9C28232}"/>
          </ac:picMkLst>
        </pc:picChg>
        <pc:picChg chg="add mod">
          <ac:chgData name="Ingrid Hakze" userId="S::ihakz@marcant-bsv.nl::2dd1625a-80f9-4e93-9f52-e7f046f93bcb" providerId="AD" clId="Web-{FCD10401-BEA6-CDC4-3D5F-C34674BAD64E}" dt="2018-09-19T10:11:25.197" v="41" actId="1076"/>
          <ac:picMkLst>
            <pc:docMk/>
            <pc:sldMk cId="3272338345" sldId="292"/>
            <ac:picMk id="6" creationId="{B3A640BB-B1D6-4FF0-8AB8-59E802728DE3}"/>
          </ac:picMkLst>
        </pc:picChg>
      </pc:sldChg>
    </pc:docChg>
  </pc:docChgLst>
  <pc:docChgLst>
    <pc:chgData name="Ingrid Hakze" userId="S::ihakz@marcant-bsv.nl::2dd1625a-80f9-4e93-9f52-e7f046f93bcb" providerId="AD" clId="Web-{7A4FCD4D-79C3-7156-B9B5-96D0EFAAE649}"/>
    <pc:docChg chg="modSld">
      <pc:chgData name="Ingrid Hakze" userId="S::ihakz@marcant-bsv.nl::2dd1625a-80f9-4e93-9f52-e7f046f93bcb" providerId="AD" clId="Web-{7A4FCD4D-79C3-7156-B9B5-96D0EFAAE649}" dt="2018-09-20T14:13:45.342" v="20" actId="14100"/>
      <pc:docMkLst>
        <pc:docMk/>
      </pc:docMkLst>
      <pc:sldChg chg="modSp">
        <pc:chgData name="Ingrid Hakze" userId="S::ihakz@marcant-bsv.nl::2dd1625a-80f9-4e93-9f52-e7f046f93bcb" providerId="AD" clId="Web-{7A4FCD4D-79C3-7156-B9B5-96D0EFAAE649}" dt="2018-09-20T14:13:45.342" v="20" actId="14100"/>
        <pc:sldMkLst>
          <pc:docMk/>
          <pc:sldMk cId="1146094379" sldId="273"/>
        </pc:sldMkLst>
        <pc:spChg chg="mod">
          <ac:chgData name="Ingrid Hakze" userId="S::ihakz@marcant-bsv.nl::2dd1625a-80f9-4e93-9f52-e7f046f93bcb" providerId="AD" clId="Web-{7A4FCD4D-79C3-7156-B9B5-96D0EFAAE649}" dt="2018-09-20T14:13:37.780" v="19" actId="20577"/>
          <ac:spMkLst>
            <pc:docMk/>
            <pc:sldMk cId="1146094379" sldId="273"/>
            <ac:spMk id="2" creationId="{0E80CEF9-6429-4C71-A03A-3D077D624688}"/>
          </ac:spMkLst>
        </pc:spChg>
        <pc:picChg chg="mod">
          <ac:chgData name="Ingrid Hakze" userId="S::ihakz@marcant-bsv.nl::2dd1625a-80f9-4e93-9f52-e7f046f93bcb" providerId="AD" clId="Web-{7A4FCD4D-79C3-7156-B9B5-96D0EFAAE649}" dt="2018-09-20T14:13:45.342" v="20" actId="14100"/>
          <ac:picMkLst>
            <pc:docMk/>
            <pc:sldMk cId="1146094379" sldId="273"/>
            <ac:picMk id="4" creationId="{923EAE41-B34F-4283-A6D4-22CE1ED19BC9}"/>
          </ac:picMkLst>
        </pc:picChg>
      </pc:sldChg>
      <pc:sldChg chg="addSp delSp modSp">
        <pc:chgData name="Ingrid Hakze" userId="S::ihakz@marcant-bsv.nl::2dd1625a-80f9-4e93-9f52-e7f046f93bcb" providerId="AD" clId="Web-{7A4FCD4D-79C3-7156-B9B5-96D0EFAAE649}" dt="2018-09-20T14:12:52.687" v="11" actId="14100"/>
        <pc:sldMkLst>
          <pc:docMk/>
          <pc:sldMk cId="3042155675" sldId="291"/>
        </pc:sldMkLst>
        <pc:spChg chg="mod">
          <ac:chgData name="Ingrid Hakze" userId="S::ihakz@marcant-bsv.nl::2dd1625a-80f9-4e93-9f52-e7f046f93bcb" providerId="AD" clId="Web-{7A4FCD4D-79C3-7156-B9B5-96D0EFAAE649}" dt="2018-09-20T14:12:31.093" v="4" actId="14100"/>
          <ac:spMkLst>
            <pc:docMk/>
            <pc:sldMk cId="3042155675" sldId="291"/>
            <ac:spMk id="2" creationId="{27C14BAD-C33D-4561-9A14-19044845AEB4}"/>
          </ac:spMkLst>
        </pc:spChg>
        <pc:spChg chg="del mod">
          <ac:chgData name="Ingrid Hakze" userId="S::ihakz@marcant-bsv.nl::2dd1625a-80f9-4e93-9f52-e7f046f93bcb" providerId="AD" clId="Web-{7A4FCD4D-79C3-7156-B9B5-96D0EFAAE649}" dt="2018-09-20T14:11:10.376" v="1"/>
          <ac:spMkLst>
            <pc:docMk/>
            <pc:sldMk cId="3042155675" sldId="291"/>
            <ac:spMk id="3" creationId="{6D36E788-979C-4A00-819E-214B6AF15D08}"/>
          </ac:spMkLst>
        </pc:spChg>
        <pc:picChg chg="add mod">
          <ac:chgData name="Ingrid Hakze" userId="S::ihakz@marcant-bsv.nl::2dd1625a-80f9-4e93-9f52-e7f046f93bcb" providerId="AD" clId="Web-{7A4FCD4D-79C3-7156-B9B5-96D0EFAAE649}" dt="2018-09-20T14:12:52.687" v="11" actId="14100"/>
          <ac:picMkLst>
            <pc:docMk/>
            <pc:sldMk cId="3042155675" sldId="291"/>
            <ac:picMk id="5" creationId="{BAF88B79-713D-43C7-8D40-7EE552D8F56E}"/>
          </ac:picMkLst>
        </pc:picChg>
      </pc:sldChg>
    </pc:docChg>
  </pc:docChgLst>
  <pc:docChgLst>
    <pc:chgData name="Ingrid Hakze" userId="S::ihakz@marcant-bsv.nl::2dd1625a-80f9-4e93-9f52-e7f046f93bcb" providerId="AD" clId="Web-{5C48633E-5366-0A63-5D6F-989A333776DD}"/>
    <pc:docChg chg="modSld">
      <pc:chgData name="Ingrid Hakze" userId="S::ihakz@marcant-bsv.nl::2dd1625a-80f9-4e93-9f52-e7f046f93bcb" providerId="AD" clId="Web-{5C48633E-5366-0A63-5D6F-989A333776DD}" dt="2018-09-20T12:59:46.819" v="1"/>
      <pc:docMkLst>
        <pc:docMk/>
      </pc:docMkLst>
      <pc:sldChg chg="addSp delSp modSp">
        <pc:chgData name="Ingrid Hakze" userId="S::ihakz@marcant-bsv.nl::2dd1625a-80f9-4e93-9f52-e7f046f93bcb" providerId="AD" clId="Web-{5C48633E-5366-0A63-5D6F-989A333776DD}" dt="2018-09-20T12:59:46.819" v="1"/>
        <pc:sldMkLst>
          <pc:docMk/>
          <pc:sldMk cId="1146094379" sldId="273"/>
        </pc:sldMkLst>
        <pc:spChg chg="del">
          <ac:chgData name="Ingrid Hakze" userId="S::ihakz@marcant-bsv.nl::2dd1625a-80f9-4e93-9f52-e7f046f93bcb" providerId="AD" clId="Web-{5C48633E-5366-0A63-5D6F-989A333776DD}" dt="2018-09-20T12:59:12.335" v="0"/>
          <ac:spMkLst>
            <pc:docMk/>
            <pc:sldMk cId="1146094379" sldId="273"/>
            <ac:spMk id="3" creationId="{C7959972-7157-40C7-BF08-DCEBADF50A84}"/>
          </ac:spMkLst>
        </pc:spChg>
        <pc:picChg chg="add mod">
          <ac:chgData name="Ingrid Hakze" userId="S::ihakz@marcant-bsv.nl::2dd1625a-80f9-4e93-9f52-e7f046f93bcb" providerId="AD" clId="Web-{5C48633E-5366-0A63-5D6F-989A333776DD}" dt="2018-09-20T12:59:46.819" v="1"/>
          <ac:picMkLst>
            <pc:docMk/>
            <pc:sldMk cId="1146094379" sldId="273"/>
            <ac:picMk id="4" creationId="{923EAE41-B34F-4283-A6D4-22CE1ED19BC9}"/>
          </ac:picMkLst>
        </pc:picChg>
      </pc:sldChg>
    </pc:docChg>
  </pc:docChgLst>
  <pc:docChgLst>
    <pc:chgData name="Ingrid Hakze" userId="S::ihakz@marcant-bsv.nl::2dd1625a-80f9-4e93-9f52-e7f046f93bcb" providerId="AD" clId="Web-{28A3EED0-948D-F6DC-6DCE-F53B8FFD55C3}"/>
    <pc:docChg chg="modSld">
      <pc:chgData name="Ingrid Hakze" userId="S::ihakz@marcant-bsv.nl::2dd1625a-80f9-4e93-9f52-e7f046f93bcb" providerId="AD" clId="Web-{28A3EED0-948D-F6DC-6DCE-F53B8FFD55C3}" dt="2018-09-20T17:15:03.537" v="37" actId="20577"/>
      <pc:docMkLst>
        <pc:docMk/>
      </pc:docMkLst>
      <pc:sldChg chg="modSp">
        <pc:chgData name="Ingrid Hakze" userId="S::ihakz@marcant-bsv.nl::2dd1625a-80f9-4e93-9f52-e7f046f93bcb" providerId="AD" clId="Web-{28A3EED0-948D-F6DC-6DCE-F53B8FFD55C3}" dt="2018-09-20T17:15:03.537" v="37" actId="20577"/>
        <pc:sldMkLst>
          <pc:docMk/>
          <pc:sldMk cId="2219636080" sldId="280"/>
        </pc:sldMkLst>
        <pc:spChg chg="mod">
          <ac:chgData name="Ingrid Hakze" userId="S::ihakz@marcant-bsv.nl::2dd1625a-80f9-4e93-9f52-e7f046f93bcb" providerId="AD" clId="Web-{28A3EED0-948D-F6DC-6DCE-F53B8FFD55C3}" dt="2018-09-20T17:15:03.537" v="37" actId="20577"/>
          <ac:spMkLst>
            <pc:docMk/>
            <pc:sldMk cId="2219636080" sldId="280"/>
            <ac:spMk id="3" creationId="{00000000-0000-0000-0000-000000000000}"/>
          </ac:spMkLst>
        </pc:spChg>
      </pc:sldChg>
    </pc:docChg>
  </pc:docChgLst>
  <pc:docChgLst>
    <pc:chgData name="Ingrid Hakze" userId="S::ihakz@marcant-bsv.nl::2dd1625a-80f9-4e93-9f52-e7f046f93bcb" providerId="AD" clId="Web-{2D6F41C3-A189-1AAD-16C1-D475FC5BE4F2}"/>
    <pc:docChg chg="modSld">
      <pc:chgData name="Ingrid Hakze" userId="S::ihakz@marcant-bsv.nl::2dd1625a-80f9-4e93-9f52-e7f046f93bcb" providerId="AD" clId="Web-{2D6F41C3-A189-1AAD-16C1-D475FC5BE4F2}" dt="2018-09-20T14:51:20.146" v="8" actId="14100"/>
      <pc:docMkLst>
        <pc:docMk/>
      </pc:docMkLst>
      <pc:sldChg chg="addSp delSp modSp">
        <pc:chgData name="Ingrid Hakze" userId="S::ihakz@marcant-bsv.nl::2dd1625a-80f9-4e93-9f52-e7f046f93bcb" providerId="AD" clId="Web-{2D6F41C3-A189-1AAD-16C1-D475FC5BE4F2}" dt="2018-09-20T14:51:20.146" v="8" actId="14100"/>
        <pc:sldMkLst>
          <pc:docMk/>
          <pc:sldMk cId="2219636080" sldId="280"/>
        </pc:sldMkLst>
        <pc:spChg chg="del mod">
          <ac:chgData name="Ingrid Hakze" userId="S::ihakz@marcant-bsv.nl::2dd1625a-80f9-4e93-9f52-e7f046f93bcb" providerId="AD" clId="Web-{2D6F41C3-A189-1AAD-16C1-D475FC5BE4F2}" dt="2018-09-20T14:50:54.520" v="5"/>
          <ac:spMkLst>
            <pc:docMk/>
            <pc:sldMk cId="2219636080" sldId="280"/>
            <ac:spMk id="2" creationId="{00000000-0000-0000-0000-000000000000}"/>
          </ac:spMkLst>
        </pc:spChg>
        <pc:spChg chg="mod">
          <ac:chgData name="Ingrid Hakze" userId="S::ihakz@marcant-bsv.nl::2dd1625a-80f9-4e93-9f52-e7f046f93bcb" providerId="AD" clId="Web-{2D6F41C3-A189-1AAD-16C1-D475FC5BE4F2}" dt="2018-09-20T14:51:20.146" v="8" actId="14100"/>
          <ac:spMkLst>
            <pc:docMk/>
            <pc:sldMk cId="2219636080" sldId="280"/>
            <ac:spMk id="3" creationId="{00000000-0000-0000-0000-000000000000}"/>
          </ac:spMkLst>
        </pc:spChg>
        <pc:picChg chg="add mod">
          <ac:chgData name="Ingrid Hakze" userId="S::ihakz@marcant-bsv.nl::2dd1625a-80f9-4e93-9f52-e7f046f93bcb" providerId="AD" clId="Web-{2D6F41C3-A189-1AAD-16C1-D475FC5BE4F2}" dt="2018-09-20T14:50:57.036" v="6" actId="1076"/>
          <ac:picMkLst>
            <pc:docMk/>
            <pc:sldMk cId="2219636080" sldId="280"/>
            <ac:picMk id="4" creationId="{0317EB1D-82ED-415F-BADA-C3B5EB4C03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0DCB-5B70-4869-8921-F0585D0586F5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42D9-82E3-4974-8F85-323E225DE4A5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70DCB-5B70-4869-8921-F0585D0586F5}" type="datetimeFigureOut">
              <a:rPr lang="nl-NL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E42D9-82E3-4974-8F85-323E225DE4A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6A3E3-A4F9-415D-925B-28BAC4074637}" type="datetimeFigureOut">
              <a:rPr lang="nl-NL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5CBF4-F4C0-4E51-A2DE-66CD3FDED7B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8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D5F18-E57B-4137-809E-82C5485FD2AB}" type="datetimeFigureOut">
              <a:rPr lang="nl-NL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B370F-31D8-40FB-9A69-C8D2730A0B5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8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6A9F4-11F6-4594-9DFB-8F4F2D33922A}" type="datetimeFigureOut">
              <a:rPr lang="nl-NL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496C-29B2-4672-ADF2-23C8D3E741B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9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57826-9539-4687-8504-4C4744CB7DA5}" type="datetimeFigureOut">
              <a:rPr lang="nl-NL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1AB6-7DE5-4BD0-B26B-B827C3B05FB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86652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l-NL" sz="4800" b="1">
                <a:solidFill>
                  <a:srgbClr val="3E92C4"/>
                </a:solidFill>
                <a:latin typeface="Signika-Light"/>
                <a:ea typeface="Tahoma" pitchFamily="34" charset="0"/>
                <a:cs typeface="Signika-Light"/>
              </a:rPr>
              <a:t>Click to edit Master title style</a:t>
            </a:r>
            <a:endParaRPr lang="nl-NL" sz="3800" b="1">
              <a:solidFill>
                <a:srgbClr val="3E92C4"/>
              </a:solidFill>
              <a:latin typeface="Signika-Light"/>
              <a:ea typeface="Tahoma" pitchFamily="34" charset="0"/>
              <a:cs typeface="Signika-Light"/>
            </a:endParaRPr>
          </a:p>
        </p:txBody>
      </p:sp>
      <p:sp>
        <p:nvSpPr>
          <p:cNvPr id="11" name="Ondertitel 2"/>
          <p:cNvSpPr>
            <a:spLocks noGrp="1"/>
          </p:cNvSpPr>
          <p:nvPr>
            <p:ph type="subTitle" idx="4294967295"/>
          </p:nvPr>
        </p:nvSpPr>
        <p:spPr>
          <a:xfrm>
            <a:off x="611560" y="1700808"/>
            <a:ext cx="7246588" cy="347680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0" indent="-457200" algn="l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nl-NL" sz="1600">
                <a:solidFill>
                  <a:srgbClr val="5A5A59"/>
                </a:solidFill>
                <a:latin typeface="Signika-Light"/>
                <a:cs typeface="Signika-Light"/>
              </a:rPr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6A3E3-A4F9-415D-925B-28BAC4074637}" type="datetimeFigureOut">
              <a:rPr lang="nl-NL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5CBF4-F4C0-4E51-A2DE-66CD3FDED7B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D5F18-E57B-4137-809E-82C5485FD2AB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B370F-31D8-40FB-9A69-C8D2730A0B5B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Drag picture to placeholder or click icon to add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2856A-55C6-49D0-AE3F-FA6552405A5D}" type="datetimeFigureOut">
              <a:rPr lang="nl-NL" smtClean="0"/>
              <a:pPr>
                <a:defRPr/>
              </a:pPr>
              <a:t>9-10-2018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6D3D-95A0-43AB-B2AA-199A21A98EBA}" type="slidenum">
              <a:rPr lang="nl-NL" smtClean="0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827584" y="1196752"/>
            <a:ext cx="748883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827584" y="2348881"/>
            <a:ext cx="74888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Platte tekst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49" r:id="rId12"/>
    <p:sldLayoutId id="2147483650" r:id="rId13"/>
    <p:sldLayoutId id="2147483651" r:id="rId14"/>
    <p:sldLayoutId id="2147483652" r:id="rId15"/>
    <p:sldLayoutId id="2147483653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b="1" i="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charset="0"/>
        <a:buNone/>
        <a:defRPr sz="1600" kern="1200" baseline="0">
          <a:solidFill>
            <a:schemeClr val="accent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google.nl/url?sa=i&amp;rct=j&amp;q=&amp;esrc=s&amp;source=images&amp;cd=&amp;cad=rja&amp;uact=8&amp;ved=0ahUKEwjn17yf7KTWAhUHJVAKHXlSCHIQjRwIBw&amp;url=https://nl.pinterest.com/pin/369576713150388436/&amp;psig=AFQjCNEemw5wMrI_VmqZBi5nAXtQP0crQQ&amp;ust=1505484292889216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-z7ReIA1To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340641"/>
            <a:ext cx="7488832" cy="773020"/>
          </a:xfrm>
        </p:spPr>
        <p:txBody>
          <a:bodyPr/>
          <a:lstStyle/>
          <a:p>
            <a:r>
              <a:rPr lang="en-US" sz="3200">
                <a:solidFill>
                  <a:schemeClr val="accent1"/>
                </a:solidFill>
              </a:rPr>
              <a:t>Welkom in de </a:t>
            </a:r>
            <a:r>
              <a:rPr lang="en-US" sz="3200" err="1">
                <a:solidFill>
                  <a:schemeClr val="accent1"/>
                </a:solidFill>
              </a:rPr>
              <a:t>Vlindergroep</a:t>
            </a:r>
            <a:endParaRPr lang="en-US" sz="3200" err="1">
              <a:solidFill>
                <a:schemeClr val="accent1"/>
              </a:solidFill>
              <a:cs typeface="Arial"/>
            </a:endParaRPr>
          </a:p>
        </p:txBody>
      </p:sp>
      <p:pic>
        <p:nvPicPr>
          <p:cNvPr id="10" name="Afbeelding 10" descr="Afbeelding met lucht, buiten, weg, grond&#10;&#10;Beschrijving is gegenereerd met zeer hoge betrouwbaarheid">
            <a:extLst>
              <a:ext uri="{FF2B5EF4-FFF2-40B4-BE49-F238E27FC236}">
                <a16:creationId xmlns:a16="http://schemas.microsoft.com/office/drawing/2014/main" id="{EC29431E-6574-4E56-99C2-1AE97FAB1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12" y="1280250"/>
            <a:ext cx="5675837" cy="42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7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5CE658-4BC8-440F-BBF1-ABC2B6E5E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26351"/>
            <a:ext cx="7488832" cy="835401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Inloop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persoon, binnen, muur, tafel&#10;&#10;Beschrijving is gegenereerd met zeer hoge betrouwbaarheid">
            <a:extLst>
              <a:ext uri="{FF2B5EF4-FFF2-40B4-BE49-F238E27FC236}">
                <a16:creationId xmlns:a16="http://schemas.microsoft.com/office/drawing/2014/main" id="{FBEAE91F-AE1F-4E3B-B00D-CEA972D32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4" y="1516739"/>
            <a:ext cx="3839553" cy="2879233"/>
          </a:xfrm>
          <a:prstGeom prst="rect">
            <a:avLst/>
          </a:prstGeom>
        </p:spPr>
      </p:pic>
      <p:pic>
        <p:nvPicPr>
          <p:cNvPr id="6" name="Afbeelding 6" descr="Afbeelding met binnen, persoon, kind, muur&#10;&#10;Beschrijving is gegenereerd met zeer hoge betrouwbaarheid">
            <a:extLst>
              <a:ext uri="{FF2B5EF4-FFF2-40B4-BE49-F238E27FC236}">
                <a16:creationId xmlns:a16="http://schemas.microsoft.com/office/drawing/2014/main" id="{D9715A6E-9F22-4A80-A73F-E44441109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74" y="1520334"/>
            <a:ext cx="3843158" cy="287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1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38152-E7E5-4B99-9914-B59FC651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58856"/>
            <a:ext cx="7488832" cy="472471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Kiesbord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8" name="Afbeelding 8" descr="Afbeelding met persoon, binnen, muur, vloer&#10;&#10;Beschrijving is gegenereerd met zeer hoge betrouwbaarheid">
            <a:extLst>
              <a:ext uri="{FF2B5EF4-FFF2-40B4-BE49-F238E27FC236}">
                <a16:creationId xmlns:a16="http://schemas.microsoft.com/office/drawing/2014/main" id="{3055D870-7457-4FF6-AE8C-FE561BB1B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38" y="1963301"/>
            <a:ext cx="4154872" cy="3104444"/>
          </a:xfrm>
          <a:prstGeom prst="rect">
            <a:avLst/>
          </a:prstGeom>
        </p:spPr>
      </p:pic>
      <p:pic>
        <p:nvPicPr>
          <p:cNvPr id="10" name="Afbeelding 10" descr="Afbeelding met vloer, jongen, jong, muur&#10;&#10;Beschrijving is gegenereerd met zeer hoge betrouwbaarheid">
            <a:extLst>
              <a:ext uri="{FF2B5EF4-FFF2-40B4-BE49-F238E27FC236}">
                <a16:creationId xmlns:a16="http://schemas.microsoft.com/office/drawing/2014/main" id="{A6B01A45-93FE-4CD0-BE54-B07D4D1DFD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57" y="833799"/>
            <a:ext cx="4045582" cy="30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6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D94754-7C9A-4F45-A771-77C424A8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97656"/>
            <a:ext cx="7488832" cy="1007569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Spelen en werken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binnen, kind, tafel, vloer&#10;&#10;Beschrijving is gegenereerd met zeer hoge betrouwbaarheid">
            <a:extLst>
              <a:ext uri="{FF2B5EF4-FFF2-40B4-BE49-F238E27FC236}">
                <a16:creationId xmlns:a16="http://schemas.microsoft.com/office/drawing/2014/main" id="{16F95532-FA11-4E83-866F-9B6E8BC67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9" y="1038496"/>
            <a:ext cx="3140744" cy="2353167"/>
          </a:xfrm>
          <a:prstGeom prst="rect">
            <a:avLst/>
          </a:prstGeom>
        </p:spPr>
      </p:pic>
      <p:pic>
        <p:nvPicPr>
          <p:cNvPr id="8" name="Afbeelding 8" descr="Afbeelding met binnen, vloer, muur&#10;&#10;Beschrijving is gegenereerd met zeer hoge betrouwbaarheid">
            <a:extLst>
              <a:ext uri="{FF2B5EF4-FFF2-40B4-BE49-F238E27FC236}">
                <a16:creationId xmlns:a16="http://schemas.microsoft.com/office/drawing/2014/main" id="{6A707802-AC62-41F3-B53C-548132E29C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920" y="1042443"/>
            <a:ext cx="3202312" cy="2391466"/>
          </a:xfrm>
          <a:prstGeom prst="rect">
            <a:avLst/>
          </a:prstGeom>
        </p:spPr>
      </p:pic>
      <p:pic>
        <p:nvPicPr>
          <p:cNvPr id="10" name="Afbeelding 10" descr="Afbeelding met binnen, tafel, kind, muur&#10;&#10;Beschrijving is gegenereerd met zeer hoge betrouwbaarheid">
            <a:extLst>
              <a:ext uri="{FF2B5EF4-FFF2-40B4-BE49-F238E27FC236}">
                <a16:creationId xmlns:a16="http://schemas.microsoft.com/office/drawing/2014/main" id="{407BAE7A-250A-40CA-B862-38656C044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6" y="3854333"/>
            <a:ext cx="2743200" cy="2057049"/>
          </a:xfrm>
          <a:prstGeom prst="rect">
            <a:avLst/>
          </a:prstGeom>
        </p:spPr>
      </p:pic>
      <p:pic>
        <p:nvPicPr>
          <p:cNvPr id="12" name="Afbeelding 12" descr="Afbeelding met binnen, muur, kind, jong&#10;&#10;Beschrijving is gegenereerd met zeer hoge betrouwbaarheid">
            <a:extLst>
              <a:ext uri="{FF2B5EF4-FFF2-40B4-BE49-F238E27FC236}">
                <a16:creationId xmlns:a16="http://schemas.microsoft.com/office/drawing/2014/main" id="{926A3317-BED7-41F6-B392-532470462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59" y="3777466"/>
            <a:ext cx="2924932" cy="21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3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 descr="Afbeelding met vloer, binnen, tafel, muur&#10;&#10;Beschrijving is gegenereerd met zeer hoge betrouwbaarheid">
            <a:extLst>
              <a:ext uri="{FF2B5EF4-FFF2-40B4-BE49-F238E27FC236}">
                <a16:creationId xmlns:a16="http://schemas.microsoft.com/office/drawing/2014/main" id="{31CA2E63-BD3D-44A0-BA0C-989C49212C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5" y="611495"/>
            <a:ext cx="2743200" cy="2057756"/>
          </a:xfrm>
          <a:prstGeom prst="rect">
            <a:avLst/>
          </a:prstGeom>
        </p:spPr>
      </p:pic>
      <p:pic>
        <p:nvPicPr>
          <p:cNvPr id="6" name="Afbeelding 6" descr="Afbeelding met binnen, tafel, vloer, muur&#10;&#10;Beschrijving is gegenereerd met hoge betrouwbaarheid">
            <a:extLst>
              <a:ext uri="{FF2B5EF4-FFF2-40B4-BE49-F238E27FC236}">
                <a16:creationId xmlns:a16="http://schemas.microsoft.com/office/drawing/2014/main" id="{247F5890-6FD2-4DD4-86E5-1DA7A8E0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35" y="611501"/>
            <a:ext cx="2743200" cy="2057743"/>
          </a:xfrm>
          <a:prstGeom prst="rect">
            <a:avLst/>
          </a:prstGeom>
        </p:spPr>
      </p:pic>
      <p:pic>
        <p:nvPicPr>
          <p:cNvPr id="8" name="Afbeelding 8" descr="Afbeelding met vloer, binnen, kind, tafel&#10;&#10;Beschrijving is gegenereerd met zeer hoge betrouwbaarheid">
            <a:extLst>
              <a:ext uri="{FF2B5EF4-FFF2-40B4-BE49-F238E27FC236}">
                <a16:creationId xmlns:a16="http://schemas.microsoft.com/office/drawing/2014/main" id="{245B76B4-2711-4308-B61D-C78835458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1" y="3003070"/>
            <a:ext cx="2743200" cy="2057031"/>
          </a:xfrm>
          <a:prstGeom prst="rect">
            <a:avLst/>
          </a:prstGeom>
        </p:spPr>
      </p:pic>
      <p:pic>
        <p:nvPicPr>
          <p:cNvPr id="10" name="Afbeelding 10" descr="Afbeelding met binnen, vloer, muur, kind&#10;&#10;Beschrijving is gegenereerd met zeer hoge betrouwbaarheid">
            <a:extLst>
              <a:ext uri="{FF2B5EF4-FFF2-40B4-BE49-F238E27FC236}">
                <a16:creationId xmlns:a16="http://schemas.microsoft.com/office/drawing/2014/main" id="{42956D39-FF87-4342-8BBB-C7AC136C3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35" y="2945317"/>
            <a:ext cx="2743200" cy="205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7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4C35F-0C4F-4294-808D-C70E0A8F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93305"/>
            <a:ext cx="7488832" cy="835401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Eten en drinken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vloer, binnen, kind, muur&#10;&#10;Beschrijving is gegenereerd met zeer hoge betrouwbaarheid">
            <a:extLst>
              <a:ext uri="{FF2B5EF4-FFF2-40B4-BE49-F238E27FC236}">
                <a16:creationId xmlns:a16="http://schemas.microsoft.com/office/drawing/2014/main" id="{A1535098-922A-4395-9384-7E695D380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6" y="1602823"/>
            <a:ext cx="4041592" cy="3032270"/>
          </a:xfrm>
          <a:prstGeom prst="rect">
            <a:avLst/>
          </a:prstGeom>
        </p:spPr>
      </p:pic>
      <p:pic>
        <p:nvPicPr>
          <p:cNvPr id="6" name="Afbeelding 6" descr="Afbeelding met binnen, persoon, muur, tafel&#10;&#10;Beschrijving is gegenereerd met zeer hoge betrouwbaarheid">
            <a:extLst>
              <a:ext uri="{FF2B5EF4-FFF2-40B4-BE49-F238E27FC236}">
                <a16:creationId xmlns:a16="http://schemas.microsoft.com/office/drawing/2014/main" id="{06FC15A6-007D-475C-A0B2-A6557EB82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96" y="1606754"/>
            <a:ext cx="3996194" cy="303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0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66FBB-0DE0-4A33-9859-3B5F7815D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64610"/>
            <a:ext cx="7488832" cy="787577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Gymnastiek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6" name="Afbeelding 6" descr="Afbeelding met binnen, muur, sport&#10;&#10;Beschrijving is gegenereerd met zeer hoge betrouwbaarheid">
            <a:extLst>
              <a:ext uri="{FF2B5EF4-FFF2-40B4-BE49-F238E27FC236}">
                <a16:creationId xmlns:a16="http://schemas.microsoft.com/office/drawing/2014/main" id="{51BDCD90-CCF5-4936-B0BB-A284C7D15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24" y="860195"/>
            <a:ext cx="2743200" cy="2057725"/>
          </a:xfrm>
          <a:prstGeom prst="rect">
            <a:avLst/>
          </a:prstGeom>
        </p:spPr>
      </p:pic>
      <p:pic>
        <p:nvPicPr>
          <p:cNvPr id="10" name="Afbeelding 10" descr="Afbeelding met vloer, binnen, muur, persoon&#10;&#10;Beschrijving is gegenereerd met zeer hoge betrouwbaarheid">
            <a:extLst>
              <a:ext uri="{FF2B5EF4-FFF2-40B4-BE49-F238E27FC236}">
                <a16:creationId xmlns:a16="http://schemas.microsoft.com/office/drawing/2014/main" id="{41749EBB-49D6-4B77-85EA-60A5C5354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9" y="828069"/>
            <a:ext cx="2959585" cy="2219259"/>
          </a:xfrm>
          <a:prstGeom prst="rect">
            <a:avLst/>
          </a:prstGeom>
        </p:spPr>
      </p:pic>
      <p:pic>
        <p:nvPicPr>
          <p:cNvPr id="12" name="Afbeelding 12" descr="Afbeelding met vloer, binnen, venster, persoon&#10;&#10;Beschrijving is gegenereerd met zeer hoge betrouwbaarheid">
            <a:extLst>
              <a:ext uri="{FF2B5EF4-FFF2-40B4-BE49-F238E27FC236}">
                <a16:creationId xmlns:a16="http://schemas.microsoft.com/office/drawing/2014/main" id="{93073653-B091-48CE-AFF5-5FCFE877E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6" y="4628911"/>
            <a:ext cx="2743200" cy="2057400"/>
          </a:xfrm>
          <a:prstGeom prst="rect">
            <a:avLst/>
          </a:prstGeom>
        </p:spPr>
      </p:pic>
      <p:pic>
        <p:nvPicPr>
          <p:cNvPr id="14" name="Afbeelding 14" descr="Afbeelding met vloer, kind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9090380F-2ADF-4800-9759-F1AA5E125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023" y="4724729"/>
            <a:ext cx="2743200" cy="2057060"/>
          </a:xfrm>
          <a:prstGeom prst="rect">
            <a:avLst/>
          </a:prstGeom>
        </p:spPr>
      </p:pic>
      <p:pic>
        <p:nvPicPr>
          <p:cNvPr id="16" name="Afbeelding 16" descr="Afbeelding met vloer, kind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8605E90-60F9-4D35-B3AD-65AC937A53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32" y="2964795"/>
            <a:ext cx="2743200" cy="20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5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42985-8F0F-4824-9E84-E475326C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93305"/>
            <a:ext cx="7488832" cy="883226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Buiten spelen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vloer, kind, binnen, klein&#10;&#10;Beschrijving is gegenereerd met zeer hoge betrouwbaarheid">
            <a:extLst>
              <a:ext uri="{FF2B5EF4-FFF2-40B4-BE49-F238E27FC236}">
                <a16:creationId xmlns:a16="http://schemas.microsoft.com/office/drawing/2014/main" id="{0E44B2AB-1ACD-40A6-AF28-AD0C55B82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" y="1072373"/>
            <a:ext cx="3456962" cy="2592288"/>
          </a:xfrm>
          <a:prstGeom prst="rect">
            <a:avLst/>
          </a:prstGeom>
        </p:spPr>
      </p:pic>
      <p:pic>
        <p:nvPicPr>
          <p:cNvPr id="8" name="Afbeelding 8" descr="Afbeelding met buiten, lucht, bank, persoon&#10;&#10;Beschrijving is gegenereerd met zeer hoge betrouwbaarheid">
            <a:extLst>
              <a:ext uri="{FF2B5EF4-FFF2-40B4-BE49-F238E27FC236}">
                <a16:creationId xmlns:a16="http://schemas.microsoft.com/office/drawing/2014/main" id="{B9288028-6664-470F-9879-01EC941A0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008" y="1157937"/>
            <a:ext cx="3470128" cy="2593030"/>
          </a:xfrm>
          <a:prstGeom prst="rect">
            <a:avLst/>
          </a:prstGeom>
        </p:spPr>
      </p:pic>
      <p:pic>
        <p:nvPicPr>
          <p:cNvPr id="3" name="Afbeelding 4" descr="Afbeelding met buiten, lucht, boom, grond&#10;&#10;Beschrijving is gegenereerd met zeer hoge betrouwbaarheid">
            <a:extLst>
              <a:ext uri="{FF2B5EF4-FFF2-40B4-BE49-F238E27FC236}">
                <a16:creationId xmlns:a16="http://schemas.microsoft.com/office/drawing/2014/main" id="{384F1EF2-2FB4-4927-98BC-D14E32DCCA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93" y="2910141"/>
            <a:ext cx="2743200" cy="20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91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34AD7-5A4A-4E38-A7CE-92E64E23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93305"/>
            <a:ext cx="7488832" cy="1036263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Lunchpauze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persoon, tafel, binnen, zitten&#10;&#10;Beschrijving is gegenereerd met zeer hoge betrouwbaarheid">
            <a:extLst>
              <a:ext uri="{FF2B5EF4-FFF2-40B4-BE49-F238E27FC236}">
                <a16:creationId xmlns:a16="http://schemas.microsoft.com/office/drawing/2014/main" id="{6D01915F-2695-4EA0-91B6-4AFD4C98B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872" y="1191534"/>
            <a:ext cx="5045385" cy="37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68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80CEF9-6429-4C71-A03A-3D077D624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96752"/>
            <a:ext cx="7488832" cy="281212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Villa Letterpret</a:t>
            </a:r>
            <a:br>
              <a:rPr lang="nl-NL" sz="3200">
                <a:solidFill>
                  <a:schemeClr val="accent1"/>
                </a:solidFill>
                <a:cs typeface="Arial"/>
              </a:rPr>
            </a:br>
            <a:endParaRPr lang="nl-NL" sz="3200">
              <a:ea typeface="+mj-lt"/>
              <a:cs typeface="+mj-lt"/>
            </a:endParaRPr>
          </a:p>
        </p:txBody>
      </p:sp>
      <p:pic>
        <p:nvPicPr>
          <p:cNvPr id="4" name="Afbeelding 4" descr="Afbeelding met binnen, muur, plafond, persoon&#10;&#10;Beschrijving is gegenereerd met zeer hoge betrouwbaarheid">
            <a:extLst>
              <a:ext uri="{FF2B5EF4-FFF2-40B4-BE49-F238E27FC236}">
                <a16:creationId xmlns:a16="http://schemas.microsoft.com/office/drawing/2014/main" id="{923EAE41-B34F-4283-A6D4-22CE1ED19B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00" y="1334715"/>
            <a:ext cx="4992768" cy="37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4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A9551-5A26-42F5-AECB-5350A80B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2870"/>
            <a:ext cx="7488832" cy="778012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Reken- of taalactiviteit</a:t>
            </a:r>
            <a:endParaRPr lang="nl-NL"/>
          </a:p>
        </p:txBody>
      </p:sp>
      <p:pic>
        <p:nvPicPr>
          <p:cNvPr id="4" name="Afbeelding 4" descr="Afbeelding met vloer, binnen, kind, persoon&#10;&#10;Beschrijving is gegenereerd met zeer hoge betrouwbaarheid">
            <a:extLst>
              <a:ext uri="{FF2B5EF4-FFF2-40B4-BE49-F238E27FC236}">
                <a16:creationId xmlns:a16="http://schemas.microsoft.com/office/drawing/2014/main" id="{9991A7C6-C166-48A5-953B-BE5D2F744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0" y="1411525"/>
            <a:ext cx="4173748" cy="3127919"/>
          </a:xfrm>
          <a:prstGeom prst="rect">
            <a:avLst/>
          </a:prstGeom>
        </p:spPr>
      </p:pic>
      <p:pic>
        <p:nvPicPr>
          <p:cNvPr id="6" name="Afbeelding 6" descr="Afbeelding met binnen, tafel, gebouw, meubels&#10;&#10;Beschrijving is gegenereerd met hoge betrouwbaarheid">
            <a:extLst>
              <a:ext uri="{FF2B5EF4-FFF2-40B4-BE49-F238E27FC236}">
                <a16:creationId xmlns:a16="http://schemas.microsoft.com/office/drawing/2014/main" id="{3A4E4DCC-2705-449A-B404-E97BC93A12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66" y="1415120"/>
            <a:ext cx="4149233" cy="312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5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Doel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 van de </a:t>
            </a:r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avond</a:t>
            </a:r>
            <a:endParaRPr 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Voorstellen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Informatie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 over de </a:t>
            </a: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dagindeling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/ </a:t>
            </a: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schooljaar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Diversen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/ </a:t>
            </a: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ruimte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voor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err="1">
                <a:solidFill>
                  <a:schemeClr val="accent1">
                    <a:lumMod val="50000"/>
                  </a:schemeClr>
                </a:solidFill>
              </a:rPr>
              <a:t>vragen</a:t>
            </a:r>
            <a:endParaRPr lang="en-US" sz="28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64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5DE0-D8BC-4277-B595-1B6F30C8A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22609"/>
            <a:ext cx="7488832" cy="681945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Muziek</a:t>
            </a:r>
            <a:endParaRPr lang="nl-NL"/>
          </a:p>
        </p:txBody>
      </p:sp>
      <p:pic>
        <p:nvPicPr>
          <p:cNvPr id="4" name="Afbeelding 4" descr="Afbeelding met kind, vloer, binnen, muur&#10;&#10;Beschrijving is gegenereerd met zeer hoge betrouwbaarheid">
            <a:extLst>
              <a:ext uri="{FF2B5EF4-FFF2-40B4-BE49-F238E27FC236}">
                <a16:creationId xmlns:a16="http://schemas.microsoft.com/office/drawing/2014/main" id="{1094B5C0-D775-4BCE-B235-970F65654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7" y="1064714"/>
            <a:ext cx="4157073" cy="3120527"/>
          </a:xfrm>
          <a:prstGeom prst="rect">
            <a:avLst/>
          </a:prstGeom>
        </p:spPr>
      </p:pic>
      <p:pic>
        <p:nvPicPr>
          <p:cNvPr id="6" name="Afbeelding 6" descr="Afbeelding met vloer, binnen, muur, persoon&#10;&#10;Beschrijving is gegenereerd met zeer hoge betrouwbaarheid">
            <a:extLst>
              <a:ext uri="{FF2B5EF4-FFF2-40B4-BE49-F238E27FC236}">
                <a16:creationId xmlns:a16="http://schemas.microsoft.com/office/drawing/2014/main" id="{41B9E789-6122-4EB2-9050-124792151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45" y="1708299"/>
            <a:ext cx="4191301" cy="31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80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AA1E3-0793-46F5-9EDE-865044D7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04211"/>
            <a:ext cx="7488832" cy="736590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Zonnetje van de week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muur, binnen, foto&#10;&#10;Beschrijving is gegenereerd met hoge betrouwbaarheid">
            <a:extLst>
              <a:ext uri="{FF2B5EF4-FFF2-40B4-BE49-F238E27FC236}">
                <a16:creationId xmlns:a16="http://schemas.microsoft.com/office/drawing/2014/main" id="{B2F135B5-4E77-4526-B9B5-82F8555DA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60" y="964532"/>
            <a:ext cx="3100587" cy="410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74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88832" cy="864096"/>
          </a:xfrm>
        </p:spPr>
        <p:txBody>
          <a:bodyPr/>
          <a:lstStyle/>
          <a:p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Schooltelevisie</a:t>
            </a:r>
            <a:endParaRPr 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Afbeeldingsresultaat voor schooltv koekeloer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32789"/>
            <a:ext cx="5187285" cy="302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5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14BAD-C33D-4561-9A14-19044845A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13318"/>
            <a:ext cx="7488832" cy="700160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Datamuur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601F54-5DA9-4F3A-93EB-0392616BBB6E}"/>
              </a:ext>
            </a:extLst>
          </p:cNvPr>
          <p:cNvSpPr txBox="1"/>
          <p:nvPr/>
        </p:nvSpPr>
        <p:spPr>
          <a:xfrm>
            <a:off x="2286000" y="3200400"/>
            <a:ext cx="45720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Afbeelding 5" descr="Afbeelding met muur, binnen, foto&#10;&#10;Beschrijving is gegenereerd met hoge betrouwbaarheid">
            <a:extLst>
              <a:ext uri="{FF2B5EF4-FFF2-40B4-BE49-F238E27FC236}">
                <a16:creationId xmlns:a16="http://schemas.microsoft.com/office/drawing/2014/main" id="{BAF88B79-713D-43C7-8D40-7EE552D8F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49" y="907142"/>
            <a:ext cx="5602975" cy="418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5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27584" y="2405813"/>
            <a:ext cx="7488832" cy="313788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Verjaardagen</a:t>
            </a:r>
            <a:endParaRPr lang="en-US" sz="240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Kijk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– Leerlingvolgsysteem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  <a:cs typeface="Arial"/>
              </a:rPr>
              <a:t>/ rapporten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accent2">
                    <a:lumMod val="50000"/>
                  </a:schemeClr>
                </a:solidFill>
                <a:cs typeface="Arial"/>
              </a:rPr>
              <a:t>Huisbezoek</a:t>
            </a:r>
            <a:endParaRPr lang="en-US" sz="240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Zelfstandigheid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 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groep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  <a:cs typeface="Arial"/>
              </a:rPr>
              <a:t> 1/ </a:t>
            </a:r>
            <a:r>
              <a:rPr lang="en-US" sz="2400" err="1">
                <a:solidFill>
                  <a:schemeClr val="accent2">
                    <a:lumMod val="50000"/>
                  </a:schemeClr>
                </a:solidFill>
                <a:cs typeface="Arial"/>
              </a:rPr>
              <a:t>groep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  <a:cs typeface="Arial"/>
              </a:rPr>
              <a:t> 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accent2">
                    <a:lumMod val="50000"/>
                  </a:schemeClr>
                </a:solidFill>
              </a:rPr>
              <a:t>Foto’s</a:t>
            </a: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 Facebook en website:</a:t>
            </a:r>
            <a:br>
              <a:rPr lang="en-US" sz="2400">
                <a:solidFill>
                  <a:schemeClr val="accent2">
                    <a:lumMod val="50000"/>
                  </a:schemeClr>
                </a:solidFill>
                <a:cs typeface="Arial"/>
              </a:rPr>
            </a:br>
            <a:r>
              <a:rPr lang="en-US" sz="2400">
                <a:solidFill>
                  <a:schemeClr val="accent2">
                    <a:lumMod val="50000"/>
                  </a:schemeClr>
                </a:solidFill>
              </a:rPr>
              <a:t>	www.prinsconstantijngoor.nl</a:t>
            </a:r>
            <a:endParaRPr lang="en-US" sz="2400">
              <a:solidFill>
                <a:schemeClr val="accent2">
                  <a:lumMod val="50000"/>
                </a:schemeClr>
              </a:solidFill>
              <a:cs typeface="Arial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0317EB1D-82ED-415F-BADA-C3B5EB4C0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75" y="760742"/>
            <a:ext cx="2743200" cy="147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36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B5177-4D8D-4BBC-A03F-868237D5D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95286"/>
            <a:ext cx="7488832" cy="800343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Vragen en opmerkingen</a:t>
            </a:r>
            <a:endParaRPr lang="nl-NL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binnen, tafel, muur, vloer&#10;&#10;Beschrijving is gegenereerd met zeer hoge betrouwbaarheid">
            <a:extLst>
              <a:ext uri="{FF2B5EF4-FFF2-40B4-BE49-F238E27FC236}">
                <a16:creationId xmlns:a16="http://schemas.microsoft.com/office/drawing/2014/main" id="{78FCA9D4-1533-4DF8-AB63-34CE00BD8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60" y="1082930"/>
            <a:ext cx="5307065" cy="3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66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488832" cy="1152128"/>
          </a:xfrm>
        </p:spPr>
        <p:txBody>
          <a:bodyPr/>
          <a:lstStyle/>
          <a:p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Een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fijn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schooljaar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2">
                    <a:lumMod val="50000"/>
                  </a:schemeClr>
                </a:solidFill>
              </a:rPr>
              <a:t>toegewenst</a:t>
            </a:r>
            <a:endParaRPr lang="en-US" sz="32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827584" y="1628801"/>
            <a:ext cx="7488832" cy="936104"/>
          </a:xfrm>
        </p:spPr>
        <p:txBody>
          <a:bodyPr/>
          <a:lstStyle/>
          <a:p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We </a:t>
            </a:r>
            <a:r>
              <a:rPr lang="en-US" sz="2800" err="1">
                <a:solidFill>
                  <a:schemeClr val="accent2">
                    <a:lumMod val="50000"/>
                  </a:schemeClr>
                </a:solidFill>
              </a:rPr>
              <a:t>hopen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2">
                    <a:lumMod val="50000"/>
                  </a:schemeClr>
                </a:solidFill>
              </a:rPr>
              <a:t>er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u="sng">
                <a:solidFill>
                  <a:schemeClr val="accent2">
                    <a:lumMod val="50000"/>
                  </a:schemeClr>
                </a:solidFill>
              </a:rPr>
              <a:t>met </a:t>
            </a:r>
            <a:r>
              <a:rPr lang="en-US" sz="2800" u="sng" err="1">
                <a:solidFill>
                  <a:schemeClr val="accent2">
                    <a:lumMod val="50000"/>
                  </a:schemeClr>
                </a:solidFill>
              </a:rPr>
              <a:t>elkaar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2">
                    <a:lumMod val="50000"/>
                  </a:schemeClr>
                </a:solidFill>
              </a:rPr>
              <a:t>een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2">
                    <a:lumMod val="50000"/>
                  </a:schemeClr>
                </a:solidFill>
              </a:rPr>
              <a:t>fijn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err="1">
                <a:solidFill>
                  <a:schemeClr val="accent2">
                    <a:lumMod val="50000"/>
                  </a:schemeClr>
                </a:solidFill>
              </a:rPr>
              <a:t>schooljaar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 van te </a:t>
            </a:r>
            <a:r>
              <a:rPr lang="en-US" sz="2800" err="1">
                <a:solidFill>
                  <a:schemeClr val="accent2">
                    <a:lumMod val="50000"/>
                  </a:schemeClr>
                </a:solidFill>
              </a:rPr>
              <a:t>maken</a:t>
            </a:r>
            <a:r>
              <a:rPr lang="en-US" sz="280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276872"/>
            <a:ext cx="3168352" cy="237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780" y="1543875"/>
            <a:ext cx="1763316" cy="232467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91316" y="1065496"/>
            <a:ext cx="77187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/>
              <a:t>Meld u aan de kinderen hebben uw hulp hard nodig !!!!!</a:t>
            </a:r>
          </a:p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531931" y="2561370"/>
            <a:ext cx="74375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/>
              <a:t>Van 14.30 tot 14.45 uur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/>
              <a:t>Uw kind blijft even bij juf of meester mocht dat </a:t>
            </a:r>
            <a:br>
              <a:rPr lang="nl-NL"/>
            </a:br>
            <a:r>
              <a:rPr lang="nl-NL"/>
              <a:t>nodig zijn.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/>
              <a:t>U krijgt instructies van de politie.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/>
              <a:t>Hoe meer aanmeldingen hoe minder vaak u aan </a:t>
            </a:r>
            <a:br>
              <a:rPr lang="nl-NL"/>
            </a:br>
            <a:r>
              <a:rPr lang="nl-NL"/>
              <a:t>de beurt bent.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/>
              <a:t>Bijv. Als we 10 ouders hebben is het om de week 1 keer klaaroveren </a:t>
            </a:r>
          </a:p>
          <a:p>
            <a:r>
              <a:rPr lang="nl-NL"/>
              <a:t>     Als we 20 ouders hebben is het om de 2 weken klaaroveren. 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/>
              <a:t>Het wordt gedaan voor de veiligheid van de kinderen!  </a:t>
            </a:r>
          </a:p>
          <a:p>
            <a:r>
              <a:rPr lang="nl-NL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4201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70E2E-88C4-4B9B-B791-DC0FD5E1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Opening</a:t>
            </a:r>
            <a:endParaRPr lang="nl-NL" sz="3200">
              <a:solidFill>
                <a:schemeClr val="accent1"/>
              </a:solidFill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1C723932-3D32-41D3-AB37-BD8455ECF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39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70E2E-88C4-4B9B-B791-DC0FD5E1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Opening</a:t>
            </a:r>
            <a:endParaRPr lang="nl-NL" sz="3200">
              <a:solidFill>
                <a:schemeClr val="accent1"/>
              </a:solidFill>
            </a:endParaRPr>
          </a:p>
        </p:txBody>
      </p:sp>
      <p:pic>
        <p:nvPicPr>
          <p:cNvPr id="4" name="Afbeelding 4">
            <a:hlinkClick r:id="" action="ppaction://media"/>
            <a:extLst>
              <a:ext uri="{FF2B5EF4-FFF2-40B4-BE49-F238E27FC236}">
                <a16:creationId xmlns:a16="http://schemas.microsoft.com/office/drawing/2014/main" id="{EE8DABF9-B894-453E-A53F-4400AFC95F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903" y="403326"/>
            <a:ext cx="8623957" cy="59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89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F40CE09C-310D-4B24-812F-E6A30A7CD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53" y="418076"/>
            <a:ext cx="4240757" cy="424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5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A667D-C847-4E50-9606-46370F03F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86179"/>
            <a:ext cx="7488832" cy="754805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Dagindeling</a:t>
            </a:r>
            <a:endParaRPr lang="nl-NL" sz="3200">
              <a:solidFill>
                <a:schemeClr val="accent1"/>
              </a:solidFill>
            </a:endParaRPr>
          </a:p>
        </p:txBody>
      </p:sp>
      <p:pic>
        <p:nvPicPr>
          <p:cNvPr id="4" name="Afbeelding 4" descr="Afbeelding met binnen, venster, kind, persoon&#10;&#10;Beschrijving is gegenereerd met zeer hoge betrouwbaarheid">
            <a:extLst>
              <a:ext uri="{FF2B5EF4-FFF2-40B4-BE49-F238E27FC236}">
                <a16:creationId xmlns:a16="http://schemas.microsoft.com/office/drawing/2014/main" id="{22F46BFC-E875-40CD-AF84-465B587D8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051" y="1052045"/>
            <a:ext cx="5393501" cy="40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4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DE65245-0EF7-4640-90E7-6B2DE7B86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86179"/>
            <a:ext cx="7488832" cy="508901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Trefwoord</a:t>
            </a:r>
            <a:endParaRPr lang="nl-NL"/>
          </a:p>
        </p:txBody>
      </p:sp>
      <p:pic>
        <p:nvPicPr>
          <p:cNvPr id="6" name="Afbeelding 6" descr="Afbeelding met kind, persoon, muur, vloer&#10;&#10;Beschrijving is gegenereerd met zeer hoge betrouwbaarheid">
            <a:extLst>
              <a:ext uri="{FF2B5EF4-FFF2-40B4-BE49-F238E27FC236}">
                <a16:creationId xmlns:a16="http://schemas.microsoft.com/office/drawing/2014/main" id="{CAD25161-587A-48DD-A8D2-52DEAEC32E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64" y="897721"/>
            <a:ext cx="5466363" cy="40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AA0550-D791-4964-9F2A-1EAA5CAE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21999"/>
            <a:ext cx="7488832" cy="806707"/>
          </a:xfrm>
        </p:spPr>
        <p:txBody>
          <a:bodyPr/>
          <a:lstStyle/>
          <a:p>
            <a:r>
              <a:rPr lang="nl-NL" sz="3200">
                <a:solidFill>
                  <a:schemeClr val="accent1"/>
                </a:solidFill>
                <a:cs typeface="Arial"/>
              </a:rPr>
              <a:t>Kring</a:t>
            </a:r>
            <a:endParaRPr lang="nl-NL"/>
          </a:p>
        </p:txBody>
      </p:sp>
      <p:pic>
        <p:nvPicPr>
          <p:cNvPr id="4" name="Afbeelding 4" descr="Afbeelding met binnen, muur, plafond, vloer&#10;&#10;Beschrijving is gegenereerd met zeer hoge betrouwbaarheid">
            <a:extLst>
              <a:ext uri="{FF2B5EF4-FFF2-40B4-BE49-F238E27FC236}">
                <a16:creationId xmlns:a16="http://schemas.microsoft.com/office/drawing/2014/main" id="{C8E004D0-064D-4671-9D6C-F551DE068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37" y="1143711"/>
            <a:ext cx="5149362" cy="385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63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48E0B-A238-4F3C-AD17-65EFFA0B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93" y="331534"/>
            <a:ext cx="7488832" cy="1264829"/>
          </a:xfrm>
        </p:spPr>
        <p:txBody>
          <a:bodyPr/>
          <a:lstStyle/>
          <a:p>
            <a:r>
              <a:rPr lang="nl-NL" sz="3200" b="0">
                <a:solidFill>
                  <a:schemeClr val="accent1"/>
                </a:solidFill>
                <a:cs typeface="Arial"/>
              </a:rPr>
              <a:t>Hulpjes</a:t>
            </a:r>
            <a:br>
              <a:rPr lang="nl-NL" sz="3200" b="0">
                <a:solidFill>
                  <a:schemeClr val="accent1"/>
                </a:solidFill>
                <a:cs typeface="Arial"/>
              </a:rPr>
            </a:br>
            <a:endParaRPr lang="nl-NL"/>
          </a:p>
        </p:txBody>
      </p:sp>
      <p:pic>
        <p:nvPicPr>
          <p:cNvPr id="6" name="Afbeelding 6" descr="Afbeelding met binnen, vloer, persoon, kind&#10;&#10;Beschrijving is gegenereerd met zeer hoge betrouwbaarheid">
            <a:extLst>
              <a:ext uri="{FF2B5EF4-FFF2-40B4-BE49-F238E27FC236}">
                <a16:creationId xmlns:a16="http://schemas.microsoft.com/office/drawing/2014/main" id="{B3A640BB-B1D6-4FF0-8AB8-59E802728D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43" y="1089158"/>
            <a:ext cx="5293318" cy="39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8345"/>
      </p:ext>
    </p:extLst>
  </p:cSld>
  <p:clrMapOvr>
    <a:masterClrMapping/>
  </p:clrMapOvr>
</p:sld>
</file>

<file path=ppt/theme/theme1.xml><?xml version="1.0" encoding="utf-8"?>
<a:theme xmlns:a="http://schemas.openxmlformats.org/drawingml/2006/main" name="PrinsConstantijn_PowerpointSjabloon_cmyk_08nov2016">
  <a:themeElements>
    <a:clrScheme name="Custom 9">
      <a:dk1>
        <a:srgbClr val="327FB7"/>
      </a:dk1>
      <a:lt1>
        <a:srgbClr val="808080"/>
      </a:lt1>
      <a:dk2>
        <a:srgbClr val="808080"/>
      </a:dk2>
      <a:lt2>
        <a:srgbClr val="808080"/>
      </a:lt2>
      <a:accent1>
        <a:srgbClr val="474747"/>
      </a:accent1>
      <a:accent2>
        <a:srgbClr val="474747"/>
      </a:accent2>
      <a:accent3>
        <a:srgbClr val="5C5C5C"/>
      </a:accent3>
      <a:accent4>
        <a:srgbClr val="707070"/>
      </a:accent4>
      <a:accent5>
        <a:srgbClr val="9C9C9C"/>
      </a:accent5>
      <a:accent6>
        <a:srgbClr val="AEAEAE"/>
      </a:accent6>
      <a:hlink>
        <a:srgbClr val="404040"/>
      </a:hlink>
      <a:folHlink>
        <a:srgbClr val="45454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47E09AAF75A24D8B933BEDBED2E9CF" ma:contentTypeVersion="9" ma:contentTypeDescription="Een nieuw document maken." ma:contentTypeScope="" ma:versionID="7aeea4a7225d2765f3d68f0ba1b24587">
  <xsd:schema xmlns:xsd="http://www.w3.org/2001/XMLSchema" xmlns:xs="http://www.w3.org/2001/XMLSchema" xmlns:p="http://schemas.microsoft.com/office/2006/metadata/properties" xmlns:ns2="1ac539d2-77e5-44df-9974-3f6d8dc72f1b" xmlns:ns3="24ad616f-d717-49cf-9226-267231726262" targetNamespace="http://schemas.microsoft.com/office/2006/metadata/properties" ma:root="true" ma:fieldsID="0bcabd2fc0dfe6c8280609011da77c22" ns2:_="" ns3:_="">
    <xsd:import namespace="1ac539d2-77e5-44df-9974-3f6d8dc72f1b"/>
    <xsd:import namespace="24ad616f-d717-49cf-9226-2672317262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c539d2-77e5-44df-9974-3f6d8dc72f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ad616f-d717-49cf-9226-26723172626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0C45BE-3C71-4A17-9BAF-D63A7F194B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EB3998-1623-4EF3-B78E-D8A0DA5E5DE6}">
  <ds:schemaRefs>
    <ds:schemaRef ds:uri="1ac539d2-77e5-44df-9974-3f6d8dc72f1b"/>
    <ds:schemaRef ds:uri="24ad616f-d717-49cf-9226-2672317262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CBC734-5F51-456E-BBEF-C9B0BD0B15BF}">
  <ds:schemaRefs>
    <ds:schemaRef ds:uri="http://schemas.microsoft.com/office/2006/metadata/properties"/>
    <ds:schemaRef ds:uri="http://schemas.microsoft.com/office/2006/documentManagement/types"/>
    <ds:schemaRef ds:uri="24ad616f-d717-49cf-9226-267231726262"/>
    <ds:schemaRef ds:uri="1ac539d2-77e5-44df-9974-3f6d8dc72f1b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</Words>
  <Application>Microsoft Office PowerPoint</Application>
  <PresentationFormat>Diavoorstelling (4:3)</PresentationFormat>
  <Paragraphs>41</Paragraphs>
  <Slides>27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Signika-Light</vt:lpstr>
      <vt:lpstr>Tahoma</vt:lpstr>
      <vt:lpstr>PrinsConstantijn_PowerpointSjabloon_cmyk_08nov2016</vt:lpstr>
      <vt:lpstr>Welkom in de Vlindergroep</vt:lpstr>
      <vt:lpstr>Doel van de avond</vt:lpstr>
      <vt:lpstr>Opening</vt:lpstr>
      <vt:lpstr>Opening</vt:lpstr>
      <vt:lpstr>PowerPoint-presentatie</vt:lpstr>
      <vt:lpstr>Dagindeling</vt:lpstr>
      <vt:lpstr>Trefwoord</vt:lpstr>
      <vt:lpstr>Kring</vt:lpstr>
      <vt:lpstr>Hulpjes </vt:lpstr>
      <vt:lpstr>Inloop</vt:lpstr>
      <vt:lpstr>Kiesbord</vt:lpstr>
      <vt:lpstr>Spelen en werken</vt:lpstr>
      <vt:lpstr>PowerPoint-presentatie</vt:lpstr>
      <vt:lpstr>Eten en drinken</vt:lpstr>
      <vt:lpstr>Gymnastiek</vt:lpstr>
      <vt:lpstr>Buiten spelen</vt:lpstr>
      <vt:lpstr>Lunchpauze</vt:lpstr>
      <vt:lpstr>Villa Letterpret </vt:lpstr>
      <vt:lpstr>Reken- of taalactiviteit</vt:lpstr>
      <vt:lpstr>Muziek</vt:lpstr>
      <vt:lpstr>Zonnetje van de week</vt:lpstr>
      <vt:lpstr>Schooltelevisie</vt:lpstr>
      <vt:lpstr>Datamuur</vt:lpstr>
      <vt:lpstr>PowerPoint-presentatie</vt:lpstr>
      <vt:lpstr>Vragen en opmerkingen</vt:lpstr>
      <vt:lpstr>Een fijn schooljaar toegewenst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Gerrit Wiggers</dc:creator>
  <cp:lastModifiedBy>Martine van der Ploeg</cp:lastModifiedBy>
  <cp:revision>2</cp:revision>
  <dcterms:created xsi:type="dcterms:W3CDTF">1601-01-01T00:00:00Z</dcterms:created>
  <dcterms:modified xsi:type="dcterms:W3CDTF">2018-10-09T07:51:58Z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0x0101009F47E09AAF75A24D8B933BEDBED2E9CF</vt:lpwstr>
  </property>
</Properties>
</file>